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306" r:id="rId6"/>
    <p:sldId id="305" r:id="rId7"/>
    <p:sldId id="304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63" r:id="rId27"/>
  </p:sldIdLst>
  <p:sldSz cx="9144000" cy="5143500" type="screen16x9"/>
  <p:notesSz cx="6858000" cy="9144000"/>
  <p:embeddedFontLst>
    <p:embeddedFont>
      <p:font typeface="Barlow Semi Condensed" panose="020B0604020202020204" charset="0"/>
      <p:regular r:id="rId29"/>
      <p:bold r:id="rId30"/>
      <p:italic r:id="rId31"/>
      <p:boldItalic r:id="rId32"/>
    </p:embeddedFont>
    <p:embeddedFont>
      <p:font typeface="Barlow Semi Condensed Medium" panose="020B0604020202020204" charset="0"/>
      <p:regular r:id="rId33"/>
      <p:bold r:id="rId34"/>
      <p:italic r:id="rId35"/>
      <p:boldItalic r:id="rId36"/>
    </p:embeddedFont>
    <p:embeddedFont>
      <p:font typeface="Fjall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  <a:srgbClr val="1F2937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047AFF-8D12-4DD3-B02E-8D200B4AB052}">
  <a:tblStyle styleId="{54047AFF-8D12-4DD3-B02E-8D200B4AB0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8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48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91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86fa6133bc_4_10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86fa6133bc_4_10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94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04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9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tories.freepik.com/bro/?utm_source=slidesgo_template&amp;utm_medium=referral-link&amp;utm_campaign=sg_resources&amp;utm_content=stories#77c6fc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PEC_Per%C3%BA_2016" TargetMode="External"/><Relationship Id="rId2" Type="http://schemas.openxmlformats.org/officeDocument/2006/relationships/hyperlink" Target="https://es.wikipedia.org/wiki/APEC_Per%C3%BA_200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2"/>
                </a:solidFill>
              </a:rPr>
              <a:t>HLD dashboard APEC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300" dirty="0">
                <a:solidFill>
                  <a:schemeClr val="accent1"/>
                </a:solidFill>
              </a:rPr>
              <a:t>Entel </a:t>
            </a:r>
            <a:r>
              <a:rPr lang="es-MX" sz="2300" dirty="0" err="1">
                <a:solidFill>
                  <a:schemeClr val="accent1"/>
                </a:solidFill>
              </a:rPr>
              <a:t>Peru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grpSp>
        <p:nvGrpSpPr>
          <p:cNvPr id="198" name="Google Shape;4019;p64">
            <a:extLst>
              <a:ext uri="{FF2B5EF4-FFF2-40B4-BE49-F238E27FC236}">
                <a16:creationId xmlns:a16="http://schemas.microsoft.com/office/drawing/2014/main" id="{B4AACB37-B91A-4CED-B8D0-8C5787B5A368}"/>
              </a:ext>
            </a:extLst>
          </p:cNvPr>
          <p:cNvGrpSpPr/>
          <p:nvPr/>
        </p:nvGrpSpPr>
        <p:grpSpPr>
          <a:xfrm>
            <a:off x="767716" y="562594"/>
            <a:ext cx="3757219" cy="4018311"/>
            <a:chOff x="1744400" y="429725"/>
            <a:chExt cx="4623925" cy="4948200"/>
          </a:xfrm>
        </p:grpSpPr>
        <p:sp>
          <p:nvSpPr>
            <p:cNvPr id="199" name="Google Shape;4020;p64">
              <a:extLst>
                <a:ext uri="{FF2B5EF4-FFF2-40B4-BE49-F238E27FC236}">
                  <a16:creationId xmlns:a16="http://schemas.microsoft.com/office/drawing/2014/main" id="{6FE6DA95-E4F5-4553-AF81-95C3CC585D96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21;p64">
              <a:extLst>
                <a:ext uri="{FF2B5EF4-FFF2-40B4-BE49-F238E27FC236}">
                  <a16:creationId xmlns:a16="http://schemas.microsoft.com/office/drawing/2014/main" id="{6543EE06-BD71-43DB-82ED-6A61D95013E5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2;p64">
              <a:extLst>
                <a:ext uri="{FF2B5EF4-FFF2-40B4-BE49-F238E27FC236}">
                  <a16:creationId xmlns:a16="http://schemas.microsoft.com/office/drawing/2014/main" id="{52D15BD1-E112-4A54-B158-F71D9D4914EA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3;p64">
              <a:extLst>
                <a:ext uri="{FF2B5EF4-FFF2-40B4-BE49-F238E27FC236}">
                  <a16:creationId xmlns:a16="http://schemas.microsoft.com/office/drawing/2014/main" id="{12F98596-B26B-4178-B275-60F18C81DE8F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4;p64">
              <a:extLst>
                <a:ext uri="{FF2B5EF4-FFF2-40B4-BE49-F238E27FC236}">
                  <a16:creationId xmlns:a16="http://schemas.microsoft.com/office/drawing/2014/main" id="{6FC6A2D7-ACC8-4C23-AF78-02EE8AA5EB08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5;p64">
              <a:extLst>
                <a:ext uri="{FF2B5EF4-FFF2-40B4-BE49-F238E27FC236}">
                  <a16:creationId xmlns:a16="http://schemas.microsoft.com/office/drawing/2014/main" id="{9533793A-6267-47D2-8FF4-5B39F6946DEC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6;p64">
              <a:extLst>
                <a:ext uri="{FF2B5EF4-FFF2-40B4-BE49-F238E27FC236}">
                  <a16:creationId xmlns:a16="http://schemas.microsoft.com/office/drawing/2014/main" id="{71EA014E-781C-4955-8118-69BB84367417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7;p64">
              <a:extLst>
                <a:ext uri="{FF2B5EF4-FFF2-40B4-BE49-F238E27FC236}">
                  <a16:creationId xmlns:a16="http://schemas.microsoft.com/office/drawing/2014/main" id="{CDBB5E77-4F95-4EAA-B4F7-097742FFCBC4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8;p64">
              <a:extLst>
                <a:ext uri="{FF2B5EF4-FFF2-40B4-BE49-F238E27FC236}">
                  <a16:creationId xmlns:a16="http://schemas.microsoft.com/office/drawing/2014/main" id="{CCA65B8D-8EA7-444C-AB97-8A0E398A4FC6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9;p64">
              <a:extLst>
                <a:ext uri="{FF2B5EF4-FFF2-40B4-BE49-F238E27FC236}">
                  <a16:creationId xmlns:a16="http://schemas.microsoft.com/office/drawing/2014/main" id="{B6D60309-4E2F-46FA-A0B7-8859F467F4F4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30;p64">
              <a:extLst>
                <a:ext uri="{FF2B5EF4-FFF2-40B4-BE49-F238E27FC236}">
                  <a16:creationId xmlns:a16="http://schemas.microsoft.com/office/drawing/2014/main" id="{42CEB16A-2578-48BB-86EA-39D63F3DDAC8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31;p64">
              <a:extLst>
                <a:ext uri="{FF2B5EF4-FFF2-40B4-BE49-F238E27FC236}">
                  <a16:creationId xmlns:a16="http://schemas.microsoft.com/office/drawing/2014/main" id="{96603274-FDF2-446E-8467-8B0AF02C05EB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32;p64">
              <a:extLst>
                <a:ext uri="{FF2B5EF4-FFF2-40B4-BE49-F238E27FC236}">
                  <a16:creationId xmlns:a16="http://schemas.microsoft.com/office/drawing/2014/main" id="{C89443A5-9911-4736-B659-9C5C3B21F0DD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33;p64">
              <a:extLst>
                <a:ext uri="{FF2B5EF4-FFF2-40B4-BE49-F238E27FC236}">
                  <a16:creationId xmlns:a16="http://schemas.microsoft.com/office/drawing/2014/main" id="{17B1EE04-6A55-4F3B-AB9A-D8820961DE0F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34;p64">
              <a:extLst>
                <a:ext uri="{FF2B5EF4-FFF2-40B4-BE49-F238E27FC236}">
                  <a16:creationId xmlns:a16="http://schemas.microsoft.com/office/drawing/2014/main" id="{DBDF8D6F-901C-448E-BE3A-8414CB4D58EC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35;p64">
              <a:extLst>
                <a:ext uri="{FF2B5EF4-FFF2-40B4-BE49-F238E27FC236}">
                  <a16:creationId xmlns:a16="http://schemas.microsoft.com/office/drawing/2014/main" id="{2698A55E-E3E3-48A1-8797-69491FE10F6C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36;p64">
              <a:extLst>
                <a:ext uri="{FF2B5EF4-FFF2-40B4-BE49-F238E27FC236}">
                  <a16:creationId xmlns:a16="http://schemas.microsoft.com/office/drawing/2014/main" id="{A3B22253-8EC5-4E2B-84FA-F171C57CF584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37;p64">
              <a:extLst>
                <a:ext uri="{FF2B5EF4-FFF2-40B4-BE49-F238E27FC236}">
                  <a16:creationId xmlns:a16="http://schemas.microsoft.com/office/drawing/2014/main" id="{7D1F4BB5-D3B0-4A93-B718-A23F17BF051F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38;p64">
              <a:extLst>
                <a:ext uri="{FF2B5EF4-FFF2-40B4-BE49-F238E27FC236}">
                  <a16:creationId xmlns:a16="http://schemas.microsoft.com/office/drawing/2014/main" id="{8CDD843B-E596-4639-8A29-993CC8787689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39;p64">
              <a:extLst>
                <a:ext uri="{FF2B5EF4-FFF2-40B4-BE49-F238E27FC236}">
                  <a16:creationId xmlns:a16="http://schemas.microsoft.com/office/drawing/2014/main" id="{CD938757-344D-4604-B3E0-F14CF69EDF9F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40;p64">
              <a:extLst>
                <a:ext uri="{FF2B5EF4-FFF2-40B4-BE49-F238E27FC236}">
                  <a16:creationId xmlns:a16="http://schemas.microsoft.com/office/drawing/2014/main" id="{74D3DA57-39D0-4B02-863D-30F645FD7877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41;p64">
              <a:extLst>
                <a:ext uri="{FF2B5EF4-FFF2-40B4-BE49-F238E27FC236}">
                  <a16:creationId xmlns:a16="http://schemas.microsoft.com/office/drawing/2014/main" id="{A475708D-2C33-4E5F-9E0B-395959E81B76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42;p64">
              <a:extLst>
                <a:ext uri="{FF2B5EF4-FFF2-40B4-BE49-F238E27FC236}">
                  <a16:creationId xmlns:a16="http://schemas.microsoft.com/office/drawing/2014/main" id="{97CDB978-8D18-4F9D-9102-591CA38E2AE0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43;p64">
              <a:extLst>
                <a:ext uri="{FF2B5EF4-FFF2-40B4-BE49-F238E27FC236}">
                  <a16:creationId xmlns:a16="http://schemas.microsoft.com/office/drawing/2014/main" id="{A7594E56-AB8A-433A-9AB0-7917B819005A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44;p64">
              <a:extLst>
                <a:ext uri="{FF2B5EF4-FFF2-40B4-BE49-F238E27FC236}">
                  <a16:creationId xmlns:a16="http://schemas.microsoft.com/office/drawing/2014/main" id="{F8B3E794-C638-4174-948D-6B76A7222D4C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45;p64">
              <a:extLst>
                <a:ext uri="{FF2B5EF4-FFF2-40B4-BE49-F238E27FC236}">
                  <a16:creationId xmlns:a16="http://schemas.microsoft.com/office/drawing/2014/main" id="{908726FD-1C37-4D2F-8590-062E73A367F4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46;p64">
              <a:extLst>
                <a:ext uri="{FF2B5EF4-FFF2-40B4-BE49-F238E27FC236}">
                  <a16:creationId xmlns:a16="http://schemas.microsoft.com/office/drawing/2014/main" id="{6F927448-7987-4E93-AB81-0CDE9BB2C9D5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47;p64">
              <a:extLst>
                <a:ext uri="{FF2B5EF4-FFF2-40B4-BE49-F238E27FC236}">
                  <a16:creationId xmlns:a16="http://schemas.microsoft.com/office/drawing/2014/main" id="{BA8222A0-F32F-4ED7-B4E8-383EBBC5A0E9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48;p64">
              <a:extLst>
                <a:ext uri="{FF2B5EF4-FFF2-40B4-BE49-F238E27FC236}">
                  <a16:creationId xmlns:a16="http://schemas.microsoft.com/office/drawing/2014/main" id="{B38C9F12-7D9E-4C70-B1BE-646946AD19DF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49;p64">
              <a:extLst>
                <a:ext uri="{FF2B5EF4-FFF2-40B4-BE49-F238E27FC236}">
                  <a16:creationId xmlns:a16="http://schemas.microsoft.com/office/drawing/2014/main" id="{46792B67-A2F0-41B7-A281-6F4382F93DD2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50;p64">
              <a:extLst>
                <a:ext uri="{FF2B5EF4-FFF2-40B4-BE49-F238E27FC236}">
                  <a16:creationId xmlns:a16="http://schemas.microsoft.com/office/drawing/2014/main" id="{339F7305-B39B-4CC7-80AE-8740879334D2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51;p64">
              <a:extLst>
                <a:ext uri="{FF2B5EF4-FFF2-40B4-BE49-F238E27FC236}">
                  <a16:creationId xmlns:a16="http://schemas.microsoft.com/office/drawing/2014/main" id="{799E79CC-5861-4940-951C-91FAF0F12CBF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52;p64">
              <a:extLst>
                <a:ext uri="{FF2B5EF4-FFF2-40B4-BE49-F238E27FC236}">
                  <a16:creationId xmlns:a16="http://schemas.microsoft.com/office/drawing/2014/main" id="{2AB7EC0A-BEFC-4847-B37F-C52E72DB0E6D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53;p64">
              <a:extLst>
                <a:ext uri="{FF2B5EF4-FFF2-40B4-BE49-F238E27FC236}">
                  <a16:creationId xmlns:a16="http://schemas.microsoft.com/office/drawing/2014/main" id="{D3466690-2E90-486D-8939-D7A2C6D009D7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54;p64">
              <a:extLst>
                <a:ext uri="{FF2B5EF4-FFF2-40B4-BE49-F238E27FC236}">
                  <a16:creationId xmlns:a16="http://schemas.microsoft.com/office/drawing/2014/main" id="{1A52BF93-B1F7-418D-A980-E21A0016B34F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55;p64">
              <a:extLst>
                <a:ext uri="{FF2B5EF4-FFF2-40B4-BE49-F238E27FC236}">
                  <a16:creationId xmlns:a16="http://schemas.microsoft.com/office/drawing/2014/main" id="{A252E5FF-40F4-4D80-96A9-C60832714A63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56;p64">
              <a:extLst>
                <a:ext uri="{FF2B5EF4-FFF2-40B4-BE49-F238E27FC236}">
                  <a16:creationId xmlns:a16="http://schemas.microsoft.com/office/drawing/2014/main" id="{D5D03E9D-3148-422B-A4C3-A0F9FDA30133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57;p64">
              <a:extLst>
                <a:ext uri="{FF2B5EF4-FFF2-40B4-BE49-F238E27FC236}">
                  <a16:creationId xmlns:a16="http://schemas.microsoft.com/office/drawing/2014/main" id="{052606CB-F84A-46CD-8CCA-7BC32813C2E7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58;p64">
              <a:extLst>
                <a:ext uri="{FF2B5EF4-FFF2-40B4-BE49-F238E27FC236}">
                  <a16:creationId xmlns:a16="http://schemas.microsoft.com/office/drawing/2014/main" id="{ED160101-4960-42E2-9C70-EE53E860A62D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59;p64">
              <a:extLst>
                <a:ext uri="{FF2B5EF4-FFF2-40B4-BE49-F238E27FC236}">
                  <a16:creationId xmlns:a16="http://schemas.microsoft.com/office/drawing/2014/main" id="{0C96207E-EF59-41D4-9854-38B450FB8018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60;p64">
              <a:extLst>
                <a:ext uri="{FF2B5EF4-FFF2-40B4-BE49-F238E27FC236}">
                  <a16:creationId xmlns:a16="http://schemas.microsoft.com/office/drawing/2014/main" id="{60F9EC6B-1AF1-43E6-B8B1-25AD6D003BF4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61;p64">
              <a:extLst>
                <a:ext uri="{FF2B5EF4-FFF2-40B4-BE49-F238E27FC236}">
                  <a16:creationId xmlns:a16="http://schemas.microsoft.com/office/drawing/2014/main" id="{9C6B2BF1-FBC1-4602-967F-A3EDF1AA6436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62;p64">
              <a:extLst>
                <a:ext uri="{FF2B5EF4-FFF2-40B4-BE49-F238E27FC236}">
                  <a16:creationId xmlns:a16="http://schemas.microsoft.com/office/drawing/2014/main" id="{A2073C0E-CAF7-4658-89FC-83312B09FD94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63;p64">
              <a:extLst>
                <a:ext uri="{FF2B5EF4-FFF2-40B4-BE49-F238E27FC236}">
                  <a16:creationId xmlns:a16="http://schemas.microsoft.com/office/drawing/2014/main" id="{B1120F1E-CD83-465F-8201-F00F243883B7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64;p64">
              <a:extLst>
                <a:ext uri="{FF2B5EF4-FFF2-40B4-BE49-F238E27FC236}">
                  <a16:creationId xmlns:a16="http://schemas.microsoft.com/office/drawing/2014/main" id="{3D88B0AF-9280-483B-9783-41FCAC9ADB57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65;p64">
              <a:extLst>
                <a:ext uri="{FF2B5EF4-FFF2-40B4-BE49-F238E27FC236}">
                  <a16:creationId xmlns:a16="http://schemas.microsoft.com/office/drawing/2014/main" id="{B168BC63-1F61-4AE8-A3EF-AB0F99D352CB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66;p64">
              <a:extLst>
                <a:ext uri="{FF2B5EF4-FFF2-40B4-BE49-F238E27FC236}">
                  <a16:creationId xmlns:a16="http://schemas.microsoft.com/office/drawing/2014/main" id="{7F92C26C-8987-4D18-A1A7-180031B62D5C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67;p64">
              <a:extLst>
                <a:ext uri="{FF2B5EF4-FFF2-40B4-BE49-F238E27FC236}">
                  <a16:creationId xmlns:a16="http://schemas.microsoft.com/office/drawing/2014/main" id="{C3013F1F-E426-4129-8B38-F9311902B709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68;p64">
              <a:extLst>
                <a:ext uri="{FF2B5EF4-FFF2-40B4-BE49-F238E27FC236}">
                  <a16:creationId xmlns:a16="http://schemas.microsoft.com/office/drawing/2014/main" id="{5BBE9000-AF8C-43C2-96EB-D9D8B38AAFED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69;p64">
              <a:extLst>
                <a:ext uri="{FF2B5EF4-FFF2-40B4-BE49-F238E27FC236}">
                  <a16:creationId xmlns:a16="http://schemas.microsoft.com/office/drawing/2014/main" id="{72466B12-23C4-4624-B178-7932BA0AB705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70;p64">
              <a:extLst>
                <a:ext uri="{FF2B5EF4-FFF2-40B4-BE49-F238E27FC236}">
                  <a16:creationId xmlns:a16="http://schemas.microsoft.com/office/drawing/2014/main" id="{D0A2C83B-137E-4524-91A0-4E945201EDCA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71;p64">
              <a:extLst>
                <a:ext uri="{FF2B5EF4-FFF2-40B4-BE49-F238E27FC236}">
                  <a16:creationId xmlns:a16="http://schemas.microsoft.com/office/drawing/2014/main" id="{C860380F-0D1A-47F2-A3D2-5403CFF0517B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72;p64">
              <a:extLst>
                <a:ext uri="{FF2B5EF4-FFF2-40B4-BE49-F238E27FC236}">
                  <a16:creationId xmlns:a16="http://schemas.microsoft.com/office/drawing/2014/main" id="{357DE29F-37D4-462F-90A7-32FD02753E85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73;p64">
              <a:extLst>
                <a:ext uri="{FF2B5EF4-FFF2-40B4-BE49-F238E27FC236}">
                  <a16:creationId xmlns:a16="http://schemas.microsoft.com/office/drawing/2014/main" id="{8C67FD4E-2F28-49BC-B45F-7E065B2017AC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74;p64">
              <a:extLst>
                <a:ext uri="{FF2B5EF4-FFF2-40B4-BE49-F238E27FC236}">
                  <a16:creationId xmlns:a16="http://schemas.microsoft.com/office/drawing/2014/main" id="{4623A8BF-B600-4FAB-9150-0F5DB3DE2D14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75;p64">
              <a:extLst>
                <a:ext uri="{FF2B5EF4-FFF2-40B4-BE49-F238E27FC236}">
                  <a16:creationId xmlns:a16="http://schemas.microsoft.com/office/drawing/2014/main" id="{33E15545-470B-4887-90F4-5C710A7666F0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76;p64">
              <a:extLst>
                <a:ext uri="{FF2B5EF4-FFF2-40B4-BE49-F238E27FC236}">
                  <a16:creationId xmlns:a16="http://schemas.microsoft.com/office/drawing/2014/main" id="{F80B8AFF-0D26-4405-AE77-347D967CAC42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77;p64">
              <a:extLst>
                <a:ext uri="{FF2B5EF4-FFF2-40B4-BE49-F238E27FC236}">
                  <a16:creationId xmlns:a16="http://schemas.microsoft.com/office/drawing/2014/main" id="{EDCB35A1-398F-4D05-944F-D1A80C962219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78;p64">
              <a:extLst>
                <a:ext uri="{FF2B5EF4-FFF2-40B4-BE49-F238E27FC236}">
                  <a16:creationId xmlns:a16="http://schemas.microsoft.com/office/drawing/2014/main" id="{AC5CCAE7-97B5-4244-8E37-66F02276454A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79;p64">
              <a:extLst>
                <a:ext uri="{FF2B5EF4-FFF2-40B4-BE49-F238E27FC236}">
                  <a16:creationId xmlns:a16="http://schemas.microsoft.com/office/drawing/2014/main" id="{7F8FB83D-675B-49EF-B413-F5855D7A2821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80;p64">
              <a:extLst>
                <a:ext uri="{FF2B5EF4-FFF2-40B4-BE49-F238E27FC236}">
                  <a16:creationId xmlns:a16="http://schemas.microsoft.com/office/drawing/2014/main" id="{75205B01-D859-44D8-B226-F50685CA52A6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81;p64">
              <a:extLst>
                <a:ext uri="{FF2B5EF4-FFF2-40B4-BE49-F238E27FC236}">
                  <a16:creationId xmlns:a16="http://schemas.microsoft.com/office/drawing/2014/main" id="{2C3DBCDA-E842-481C-BD2D-CBB511E7AC7A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82;p64">
              <a:extLst>
                <a:ext uri="{FF2B5EF4-FFF2-40B4-BE49-F238E27FC236}">
                  <a16:creationId xmlns:a16="http://schemas.microsoft.com/office/drawing/2014/main" id="{0CC4CFBB-4FEC-43DF-B267-8169C660F2D2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83;p64">
              <a:extLst>
                <a:ext uri="{FF2B5EF4-FFF2-40B4-BE49-F238E27FC236}">
                  <a16:creationId xmlns:a16="http://schemas.microsoft.com/office/drawing/2014/main" id="{F8E5BE16-833F-463C-BF9C-23B8037C2E81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84;p64">
              <a:extLst>
                <a:ext uri="{FF2B5EF4-FFF2-40B4-BE49-F238E27FC236}">
                  <a16:creationId xmlns:a16="http://schemas.microsoft.com/office/drawing/2014/main" id="{7658666C-BE9A-4D1E-B906-F20C0D07F349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85;p64">
              <a:extLst>
                <a:ext uri="{FF2B5EF4-FFF2-40B4-BE49-F238E27FC236}">
                  <a16:creationId xmlns:a16="http://schemas.microsoft.com/office/drawing/2014/main" id="{FEE00260-B79E-4CBF-9220-F8D173E90916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86;p64">
              <a:extLst>
                <a:ext uri="{FF2B5EF4-FFF2-40B4-BE49-F238E27FC236}">
                  <a16:creationId xmlns:a16="http://schemas.microsoft.com/office/drawing/2014/main" id="{24FE3BB7-D5EB-4911-A4A2-AF4230855458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87;p64">
              <a:extLst>
                <a:ext uri="{FF2B5EF4-FFF2-40B4-BE49-F238E27FC236}">
                  <a16:creationId xmlns:a16="http://schemas.microsoft.com/office/drawing/2014/main" id="{A41A4A24-1765-4F73-95AD-CB67FCD2B6D7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88;p64">
              <a:extLst>
                <a:ext uri="{FF2B5EF4-FFF2-40B4-BE49-F238E27FC236}">
                  <a16:creationId xmlns:a16="http://schemas.microsoft.com/office/drawing/2014/main" id="{7670074C-3103-46AF-A368-333DA0FD59D3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89;p64">
              <a:extLst>
                <a:ext uri="{FF2B5EF4-FFF2-40B4-BE49-F238E27FC236}">
                  <a16:creationId xmlns:a16="http://schemas.microsoft.com/office/drawing/2014/main" id="{416F290C-6E76-41C0-90AD-3A73E6F82DA4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90;p64">
              <a:extLst>
                <a:ext uri="{FF2B5EF4-FFF2-40B4-BE49-F238E27FC236}">
                  <a16:creationId xmlns:a16="http://schemas.microsoft.com/office/drawing/2014/main" id="{B642DF9A-38DA-4F93-84A8-AB19DE5D4FD2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91;p64">
              <a:extLst>
                <a:ext uri="{FF2B5EF4-FFF2-40B4-BE49-F238E27FC236}">
                  <a16:creationId xmlns:a16="http://schemas.microsoft.com/office/drawing/2014/main" id="{8EBCC75F-6B42-4941-A25D-6EC1A79BFE8E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92;p64">
              <a:extLst>
                <a:ext uri="{FF2B5EF4-FFF2-40B4-BE49-F238E27FC236}">
                  <a16:creationId xmlns:a16="http://schemas.microsoft.com/office/drawing/2014/main" id="{309748C4-2272-4CDE-9F00-3F587E3D8719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93;p64">
              <a:extLst>
                <a:ext uri="{FF2B5EF4-FFF2-40B4-BE49-F238E27FC236}">
                  <a16:creationId xmlns:a16="http://schemas.microsoft.com/office/drawing/2014/main" id="{B6331309-8926-4D88-B502-240A2473F448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94;p64">
              <a:extLst>
                <a:ext uri="{FF2B5EF4-FFF2-40B4-BE49-F238E27FC236}">
                  <a16:creationId xmlns:a16="http://schemas.microsoft.com/office/drawing/2014/main" id="{B0E806EF-3F21-4EEB-ADA5-D69BC6B6B3AF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95;p64">
              <a:extLst>
                <a:ext uri="{FF2B5EF4-FFF2-40B4-BE49-F238E27FC236}">
                  <a16:creationId xmlns:a16="http://schemas.microsoft.com/office/drawing/2014/main" id="{79EE4F23-B46B-4254-AFEC-DC1233796681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96;p64">
              <a:extLst>
                <a:ext uri="{FF2B5EF4-FFF2-40B4-BE49-F238E27FC236}">
                  <a16:creationId xmlns:a16="http://schemas.microsoft.com/office/drawing/2014/main" id="{C4C7DF3A-EBAF-47D0-9032-C13F4AC45739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97;p64">
              <a:extLst>
                <a:ext uri="{FF2B5EF4-FFF2-40B4-BE49-F238E27FC236}">
                  <a16:creationId xmlns:a16="http://schemas.microsoft.com/office/drawing/2014/main" id="{C5D76AC3-DDBE-4FBA-B4FE-BDB81C626F97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98;p64">
              <a:extLst>
                <a:ext uri="{FF2B5EF4-FFF2-40B4-BE49-F238E27FC236}">
                  <a16:creationId xmlns:a16="http://schemas.microsoft.com/office/drawing/2014/main" id="{741B9D57-FC4D-48A5-A6A9-E81B6E37FCF9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9;p64">
              <a:extLst>
                <a:ext uri="{FF2B5EF4-FFF2-40B4-BE49-F238E27FC236}">
                  <a16:creationId xmlns:a16="http://schemas.microsoft.com/office/drawing/2014/main" id="{6FB19133-ED94-4232-9693-53B10B40215E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00;p64">
              <a:extLst>
                <a:ext uri="{FF2B5EF4-FFF2-40B4-BE49-F238E27FC236}">
                  <a16:creationId xmlns:a16="http://schemas.microsoft.com/office/drawing/2014/main" id="{FD4CA245-0DCD-471D-9F81-432ED8AB4ADC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01;p64">
              <a:extLst>
                <a:ext uri="{FF2B5EF4-FFF2-40B4-BE49-F238E27FC236}">
                  <a16:creationId xmlns:a16="http://schemas.microsoft.com/office/drawing/2014/main" id="{D793DFFF-10AB-4439-A8A9-8E06C88BD8A1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02;p64">
              <a:extLst>
                <a:ext uri="{FF2B5EF4-FFF2-40B4-BE49-F238E27FC236}">
                  <a16:creationId xmlns:a16="http://schemas.microsoft.com/office/drawing/2014/main" id="{331F62B5-39FE-4214-AC89-98509C086EF9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03;p64">
              <a:extLst>
                <a:ext uri="{FF2B5EF4-FFF2-40B4-BE49-F238E27FC236}">
                  <a16:creationId xmlns:a16="http://schemas.microsoft.com/office/drawing/2014/main" id="{5BC177F4-1150-436F-8777-7A6E89978CA2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04;p64">
              <a:extLst>
                <a:ext uri="{FF2B5EF4-FFF2-40B4-BE49-F238E27FC236}">
                  <a16:creationId xmlns:a16="http://schemas.microsoft.com/office/drawing/2014/main" id="{75C5DBD2-B496-4CBB-B264-E58D3B7657E4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05;p64">
              <a:extLst>
                <a:ext uri="{FF2B5EF4-FFF2-40B4-BE49-F238E27FC236}">
                  <a16:creationId xmlns:a16="http://schemas.microsoft.com/office/drawing/2014/main" id="{128207FB-9634-4674-9CAD-31BFCDD216FE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06;p64">
              <a:extLst>
                <a:ext uri="{FF2B5EF4-FFF2-40B4-BE49-F238E27FC236}">
                  <a16:creationId xmlns:a16="http://schemas.microsoft.com/office/drawing/2014/main" id="{4A179AE1-8CF4-4F06-8C08-B8C42216DD29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07;p64">
              <a:extLst>
                <a:ext uri="{FF2B5EF4-FFF2-40B4-BE49-F238E27FC236}">
                  <a16:creationId xmlns:a16="http://schemas.microsoft.com/office/drawing/2014/main" id="{F489D2D6-8F7B-4DD6-BE5A-9C9B8C71FD4A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08;p64">
              <a:extLst>
                <a:ext uri="{FF2B5EF4-FFF2-40B4-BE49-F238E27FC236}">
                  <a16:creationId xmlns:a16="http://schemas.microsoft.com/office/drawing/2014/main" id="{B33C461B-0D5A-4B12-8A0E-0AC2FFA8E44C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09;p64">
              <a:extLst>
                <a:ext uri="{FF2B5EF4-FFF2-40B4-BE49-F238E27FC236}">
                  <a16:creationId xmlns:a16="http://schemas.microsoft.com/office/drawing/2014/main" id="{C10EE408-0E96-4A99-AEE4-FA6982A05999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10;p64">
              <a:extLst>
                <a:ext uri="{FF2B5EF4-FFF2-40B4-BE49-F238E27FC236}">
                  <a16:creationId xmlns:a16="http://schemas.microsoft.com/office/drawing/2014/main" id="{53B4401D-4F71-47BE-A8EC-6111597B88E5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11;p64">
              <a:extLst>
                <a:ext uri="{FF2B5EF4-FFF2-40B4-BE49-F238E27FC236}">
                  <a16:creationId xmlns:a16="http://schemas.microsoft.com/office/drawing/2014/main" id="{718D066C-5A60-4BFA-987B-CEC1392547A5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12;p64">
              <a:extLst>
                <a:ext uri="{FF2B5EF4-FFF2-40B4-BE49-F238E27FC236}">
                  <a16:creationId xmlns:a16="http://schemas.microsoft.com/office/drawing/2014/main" id="{AA52F78E-2B5C-45DD-B61A-1B3CD1F5C439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13;p64">
              <a:extLst>
                <a:ext uri="{FF2B5EF4-FFF2-40B4-BE49-F238E27FC236}">
                  <a16:creationId xmlns:a16="http://schemas.microsoft.com/office/drawing/2014/main" id="{82A9CBBC-1E6C-40D5-A7D8-2F9F78355B07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14;p64">
              <a:extLst>
                <a:ext uri="{FF2B5EF4-FFF2-40B4-BE49-F238E27FC236}">
                  <a16:creationId xmlns:a16="http://schemas.microsoft.com/office/drawing/2014/main" id="{6721D229-D54C-4D99-A734-F4A06C777356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15;p64">
              <a:extLst>
                <a:ext uri="{FF2B5EF4-FFF2-40B4-BE49-F238E27FC236}">
                  <a16:creationId xmlns:a16="http://schemas.microsoft.com/office/drawing/2014/main" id="{820A1AA3-9EA6-4CAA-8FF2-0879625F029F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16;p64">
              <a:extLst>
                <a:ext uri="{FF2B5EF4-FFF2-40B4-BE49-F238E27FC236}">
                  <a16:creationId xmlns:a16="http://schemas.microsoft.com/office/drawing/2014/main" id="{63BE196B-3010-4087-B7AE-19CBF6E9621A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17;p64">
              <a:extLst>
                <a:ext uri="{FF2B5EF4-FFF2-40B4-BE49-F238E27FC236}">
                  <a16:creationId xmlns:a16="http://schemas.microsoft.com/office/drawing/2014/main" id="{90D61E4B-C01C-48D6-93D5-297D3819BF27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18;p64">
              <a:extLst>
                <a:ext uri="{FF2B5EF4-FFF2-40B4-BE49-F238E27FC236}">
                  <a16:creationId xmlns:a16="http://schemas.microsoft.com/office/drawing/2014/main" id="{934227AA-BAE8-4AE1-B0B5-0A2D01CD02AD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19;p64">
              <a:extLst>
                <a:ext uri="{FF2B5EF4-FFF2-40B4-BE49-F238E27FC236}">
                  <a16:creationId xmlns:a16="http://schemas.microsoft.com/office/drawing/2014/main" id="{AB7E68E0-EF5B-4090-8207-4F3F0151ACE9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20;p64">
              <a:extLst>
                <a:ext uri="{FF2B5EF4-FFF2-40B4-BE49-F238E27FC236}">
                  <a16:creationId xmlns:a16="http://schemas.microsoft.com/office/drawing/2014/main" id="{2FD03CEE-C341-44DB-8C04-328C83929824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21;p64">
              <a:extLst>
                <a:ext uri="{FF2B5EF4-FFF2-40B4-BE49-F238E27FC236}">
                  <a16:creationId xmlns:a16="http://schemas.microsoft.com/office/drawing/2014/main" id="{E70068B7-2365-45B1-A81A-451A5104A6E6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22;p64">
              <a:extLst>
                <a:ext uri="{FF2B5EF4-FFF2-40B4-BE49-F238E27FC236}">
                  <a16:creationId xmlns:a16="http://schemas.microsoft.com/office/drawing/2014/main" id="{8D56B7D0-7EDD-4375-BD24-E055A74C8B29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23;p64">
              <a:extLst>
                <a:ext uri="{FF2B5EF4-FFF2-40B4-BE49-F238E27FC236}">
                  <a16:creationId xmlns:a16="http://schemas.microsoft.com/office/drawing/2014/main" id="{939B030A-9548-4D38-9E99-2D0FB953BE20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24;p64">
              <a:extLst>
                <a:ext uri="{FF2B5EF4-FFF2-40B4-BE49-F238E27FC236}">
                  <a16:creationId xmlns:a16="http://schemas.microsoft.com/office/drawing/2014/main" id="{65811856-0746-47CC-86DF-6E7D86A76BD4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25;p64">
              <a:extLst>
                <a:ext uri="{FF2B5EF4-FFF2-40B4-BE49-F238E27FC236}">
                  <a16:creationId xmlns:a16="http://schemas.microsoft.com/office/drawing/2014/main" id="{FF93724A-225F-4DAC-A834-33B8A124FC57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26;p64">
              <a:extLst>
                <a:ext uri="{FF2B5EF4-FFF2-40B4-BE49-F238E27FC236}">
                  <a16:creationId xmlns:a16="http://schemas.microsoft.com/office/drawing/2014/main" id="{D0C5E7E0-3AEA-404F-B3CD-B1DDD7609402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27;p64">
              <a:extLst>
                <a:ext uri="{FF2B5EF4-FFF2-40B4-BE49-F238E27FC236}">
                  <a16:creationId xmlns:a16="http://schemas.microsoft.com/office/drawing/2014/main" id="{1E6DD12B-C73C-41EB-998B-B109521C1804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28;p64">
              <a:extLst>
                <a:ext uri="{FF2B5EF4-FFF2-40B4-BE49-F238E27FC236}">
                  <a16:creationId xmlns:a16="http://schemas.microsoft.com/office/drawing/2014/main" id="{1ADD8663-63E0-40D8-9375-5F430B8B70B2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29;p64">
              <a:extLst>
                <a:ext uri="{FF2B5EF4-FFF2-40B4-BE49-F238E27FC236}">
                  <a16:creationId xmlns:a16="http://schemas.microsoft.com/office/drawing/2014/main" id="{438213CB-96A3-44F8-ACB3-8247ADFCC6C0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30;p64">
              <a:extLst>
                <a:ext uri="{FF2B5EF4-FFF2-40B4-BE49-F238E27FC236}">
                  <a16:creationId xmlns:a16="http://schemas.microsoft.com/office/drawing/2014/main" id="{D3838A68-4592-4AEB-9140-0AF99A6D8A1F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31;p64">
              <a:extLst>
                <a:ext uri="{FF2B5EF4-FFF2-40B4-BE49-F238E27FC236}">
                  <a16:creationId xmlns:a16="http://schemas.microsoft.com/office/drawing/2014/main" id="{7C828214-4327-438D-B627-35D4EBB78B8C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32;p64">
              <a:extLst>
                <a:ext uri="{FF2B5EF4-FFF2-40B4-BE49-F238E27FC236}">
                  <a16:creationId xmlns:a16="http://schemas.microsoft.com/office/drawing/2014/main" id="{0D13D63C-7ACB-486B-BA83-D6AD77BF9B80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33;p64">
              <a:extLst>
                <a:ext uri="{FF2B5EF4-FFF2-40B4-BE49-F238E27FC236}">
                  <a16:creationId xmlns:a16="http://schemas.microsoft.com/office/drawing/2014/main" id="{35E27EB1-36ED-4F5E-8E06-5A2F1A43DE3F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34;p64">
              <a:extLst>
                <a:ext uri="{FF2B5EF4-FFF2-40B4-BE49-F238E27FC236}">
                  <a16:creationId xmlns:a16="http://schemas.microsoft.com/office/drawing/2014/main" id="{4A7DC37A-7AAD-439A-BD0D-692B0A6A45A1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35;p64">
              <a:extLst>
                <a:ext uri="{FF2B5EF4-FFF2-40B4-BE49-F238E27FC236}">
                  <a16:creationId xmlns:a16="http://schemas.microsoft.com/office/drawing/2014/main" id="{1B7AF426-0A97-4FA4-822F-ADB53ADB9041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36;p64">
              <a:extLst>
                <a:ext uri="{FF2B5EF4-FFF2-40B4-BE49-F238E27FC236}">
                  <a16:creationId xmlns:a16="http://schemas.microsoft.com/office/drawing/2014/main" id="{EED19010-1767-4E55-9225-57FB3ECC474B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37;p64">
              <a:extLst>
                <a:ext uri="{FF2B5EF4-FFF2-40B4-BE49-F238E27FC236}">
                  <a16:creationId xmlns:a16="http://schemas.microsoft.com/office/drawing/2014/main" id="{95F4564A-5833-40A6-B093-6C1E01E541FE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38;p64">
              <a:extLst>
                <a:ext uri="{FF2B5EF4-FFF2-40B4-BE49-F238E27FC236}">
                  <a16:creationId xmlns:a16="http://schemas.microsoft.com/office/drawing/2014/main" id="{CBEB24B9-5EFB-431C-8830-F2337569CFBF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39;p64">
              <a:extLst>
                <a:ext uri="{FF2B5EF4-FFF2-40B4-BE49-F238E27FC236}">
                  <a16:creationId xmlns:a16="http://schemas.microsoft.com/office/drawing/2014/main" id="{08804D4C-7350-43CD-8954-BC4FCAC487EB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40;p64">
              <a:extLst>
                <a:ext uri="{FF2B5EF4-FFF2-40B4-BE49-F238E27FC236}">
                  <a16:creationId xmlns:a16="http://schemas.microsoft.com/office/drawing/2014/main" id="{655C61AD-8A55-46AC-912C-EA8453929DA1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41;p64">
              <a:extLst>
                <a:ext uri="{FF2B5EF4-FFF2-40B4-BE49-F238E27FC236}">
                  <a16:creationId xmlns:a16="http://schemas.microsoft.com/office/drawing/2014/main" id="{010975FB-A402-4EA1-A197-BAFE7EE04F04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42;p64">
              <a:extLst>
                <a:ext uri="{FF2B5EF4-FFF2-40B4-BE49-F238E27FC236}">
                  <a16:creationId xmlns:a16="http://schemas.microsoft.com/office/drawing/2014/main" id="{52699117-DBF8-412F-A355-796C97A4E7D7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43;p64">
              <a:extLst>
                <a:ext uri="{FF2B5EF4-FFF2-40B4-BE49-F238E27FC236}">
                  <a16:creationId xmlns:a16="http://schemas.microsoft.com/office/drawing/2014/main" id="{74BB8B56-0B3A-44C7-8634-114A058D7568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44;p64">
              <a:extLst>
                <a:ext uri="{FF2B5EF4-FFF2-40B4-BE49-F238E27FC236}">
                  <a16:creationId xmlns:a16="http://schemas.microsoft.com/office/drawing/2014/main" id="{28FB6275-4B1D-4A07-BD44-D0745C6606F9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45;p64">
              <a:extLst>
                <a:ext uri="{FF2B5EF4-FFF2-40B4-BE49-F238E27FC236}">
                  <a16:creationId xmlns:a16="http://schemas.microsoft.com/office/drawing/2014/main" id="{B074432A-9903-4B77-947B-A69B46F9A536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46;p64">
              <a:extLst>
                <a:ext uri="{FF2B5EF4-FFF2-40B4-BE49-F238E27FC236}">
                  <a16:creationId xmlns:a16="http://schemas.microsoft.com/office/drawing/2014/main" id="{91B5CD3E-E918-4E80-B04E-4D1E511B9F6C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47;p64">
              <a:extLst>
                <a:ext uri="{FF2B5EF4-FFF2-40B4-BE49-F238E27FC236}">
                  <a16:creationId xmlns:a16="http://schemas.microsoft.com/office/drawing/2014/main" id="{0071166B-6B0B-4D98-9C79-30521A5A685E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48;p64">
              <a:extLst>
                <a:ext uri="{FF2B5EF4-FFF2-40B4-BE49-F238E27FC236}">
                  <a16:creationId xmlns:a16="http://schemas.microsoft.com/office/drawing/2014/main" id="{201FF198-5B1B-4CFF-BCE6-B49530DDBDCE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149;p64">
              <a:extLst>
                <a:ext uri="{FF2B5EF4-FFF2-40B4-BE49-F238E27FC236}">
                  <a16:creationId xmlns:a16="http://schemas.microsoft.com/office/drawing/2014/main" id="{BE69E61A-DF31-4BED-8D15-68FF04E640EA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150;p64">
              <a:extLst>
                <a:ext uri="{FF2B5EF4-FFF2-40B4-BE49-F238E27FC236}">
                  <a16:creationId xmlns:a16="http://schemas.microsoft.com/office/drawing/2014/main" id="{75A69811-D2B2-46CF-A700-5FF169C72D38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151;p64">
              <a:extLst>
                <a:ext uri="{FF2B5EF4-FFF2-40B4-BE49-F238E27FC236}">
                  <a16:creationId xmlns:a16="http://schemas.microsoft.com/office/drawing/2014/main" id="{F54B6A3E-39BB-439D-8F02-2156070A6375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152;p64">
              <a:extLst>
                <a:ext uri="{FF2B5EF4-FFF2-40B4-BE49-F238E27FC236}">
                  <a16:creationId xmlns:a16="http://schemas.microsoft.com/office/drawing/2014/main" id="{B6088E49-01FE-44BA-B90B-2E29C071D670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153;p64">
              <a:extLst>
                <a:ext uri="{FF2B5EF4-FFF2-40B4-BE49-F238E27FC236}">
                  <a16:creationId xmlns:a16="http://schemas.microsoft.com/office/drawing/2014/main" id="{9D02A2D5-3A8D-48D2-B8B8-2E09AAD8161A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154;p64">
              <a:extLst>
                <a:ext uri="{FF2B5EF4-FFF2-40B4-BE49-F238E27FC236}">
                  <a16:creationId xmlns:a16="http://schemas.microsoft.com/office/drawing/2014/main" id="{624F8AE4-9832-46E4-ABCD-CCBB6768AE3E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155;p64">
              <a:extLst>
                <a:ext uri="{FF2B5EF4-FFF2-40B4-BE49-F238E27FC236}">
                  <a16:creationId xmlns:a16="http://schemas.microsoft.com/office/drawing/2014/main" id="{04474FD2-287C-458E-941D-B584C67F8FA1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156;p64">
              <a:extLst>
                <a:ext uri="{FF2B5EF4-FFF2-40B4-BE49-F238E27FC236}">
                  <a16:creationId xmlns:a16="http://schemas.microsoft.com/office/drawing/2014/main" id="{0B5E2AEF-53A5-47A0-A7BB-545393E884AB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157;p64">
              <a:extLst>
                <a:ext uri="{FF2B5EF4-FFF2-40B4-BE49-F238E27FC236}">
                  <a16:creationId xmlns:a16="http://schemas.microsoft.com/office/drawing/2014/main" id="{D44A5244-344C-4581-B592-ECF8E74BC0A6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158;p64">
              <a:extLst>
                <a:ext uri="{FF2B5EF4-FFF2-40B4-BE49-F238E27FC236}">
                  <a16:creationId xmlns:a16="http://schemas.microsoft.com/office/drawing/2014/main" id="{0807DF0C-3E1D-49F0-8FFE-8C8003B20AF1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59;p64">
              <a:extLst>
                <a:ext uri="{FF2B5EF4-FFF2-40B4-BE49-F238E27FC236}">
                  <a16:creationId xmlns:a16="http://schemas.microsoft.com/office/drawing/2014/main" id="{CC0F82C8-D34E-44B3-B941-E826A397B74C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60;p64">
              <a:extLst>
                <a:ext uri="{FF2B5EF4-FFF2-40B4-BE49-F238E27FC236}">
                  <a16:creationId xmlns:a16="http://schemas.microsoft.com/office/drawing/2014/main" id="{26984193-7232-45E1-880A-53108E954FCB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61;p64">
              <a:extLst>
                <a:ext uri="{FF2B5EF4-FFF2-40B4-BE49-F238E27FC236}">
                  <a16:creationId xmlns:a16="http://schemas.microsoft.com/office/drawing/2014/main" id="{EBF97368-F21B-40BD-AC16-B5960DC2CF20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62;p64">
              <a:extLst>
                <a:ext uri="{FF2B5EF4-FFF2-40B4-BE49-F238E27FC236}">
                  <a16:creationId xmlns:a16="http://schemas.microsoft.com/office/drawing/2014/main" id="{C684A25F-21FB-4EE9-AAA6-657D9FB3E94C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63;p64">
              <a:extLst>
                <a:ext uri="{FF2B5EF4-FFF2-40B4-BE49-F238E27FC236}">
                  <a16:creationId xmlns:a16="http://schemas.microsoft.com/office/drawing/2014/main" id="{D21D2CB5-EC1D-438C-B245-96A072B95455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64;p64">
              <a:extLst>
                <a:ext uri="{FF2B5EF4-FFF2-40B4-BE49-F238E27FC236}">
                  <a16:creationId xmlns:a16="http://schemas.microsoft.com/office/drawing/2014/main" id="{E9FE0E7D-6E2B-414A-8367-A45DD0B09E92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65;p64">
              <a:extLst>
                <a:ext uri="{FF2B5EF4-FFF2-40B4-BE49-F238E27FC236}">
                  <a16:creationId xmlns:a16="http://schemas.microsoft.com/office/drawing/2014/main" id="{36B9C3B7-62BB-46A0-A1E4-642ABD97E998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66;p64">
              <a:extLst>
                <a:ext uri="{FF2B5EF4-FFF2-40B4-BE49-F238E27FC236}">
                  <a16:creationId xmlns:a16="http://schemas.microsoft.com/office/drawing/2014/main" id="{571D3A1B-FAF6-45ED-87F8-4B692BFD18BC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67;p64">
              <a:extLst>
                <a:ext uri="{FF2B5EF4-FFF2-40B4-BE49-F238E27FC236}">
                  <a16:creationId xmlns:a16="http://schemas.microsoft.com/office/drawing/2014/main" id="{F5553664-7445-4B06-B6CA-50F148D6956D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68;p64">
              <a:extLst>
                <a:ext uri="{FF2B5EF4-FFF2-40B4-BE49-F238E27FC236}">
                  <a16:creationId xmlns:a16="http://schemas.microsoft.com/office/drawing/2014/main" id="{DCC2E59A-5CF2-4114-A58A-915BEBF61034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69;p64">
              <a:extLst>
                <a:ext uri="{FF2B5EF4-FFF2-40B4-BE49-F238E27FC236}">
                  <a16:creationId xmlns:a16="http://schemas.microsoft.com/office/drawing/2014/main" id="{4FF93F3F-8FA7-468D-AAAF-F5951403B6A0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70;p64">
              <a:extLst>
                <a:ext uri="{FF2B5EF4-FFF2-40B4-BE49-F238E27FC236}">
                  <a16:creationId xmlns:a16="http://schemas.microsoft.com/office/drawing/2014/main" id="{269D05BC-3655-49C6-B518-2CC88877AA09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71;p64">
              <a:extLst>
                <a:ext uri="{FF2B5EF4-FFF2-40B4-BE49-F238E27FC236}">
                  <a16:creationId xmlns:a16="http://schemas.microsoft.com/office/drawing/2014/main" id="{328A1A4A-5A15-4E98-BEF9-2C94E61C9BA3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72;p64">
              <a:extLst>
                <a:ext uri="{FF2B5EF4-FFF2-40B4-BE49-F238E27FC236}">
                  <a16:creationId xmlns:a16="http://schemas.microsoft.com/office/drawing/2014/main" id="{19436D4F-0340-4888-9F87-08606883E2AC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73;p64">
              <a:extLst>
                <a:ext uri="{FF2B5EF4-FFF2-40B4-BE49-F238E27FC236}">
                  <a16:creationId xmlns:a16="http://schemas.microsoft.com/office/drawing/2014/main" id="{622A8BEA-9F69-4BBC-A296-2F628DD4AFF7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74;p64">
              <a:extLst>
                <a:ext uri="{FF2B5EF4-FFF2-40B4-BE49-F238E27FC236}">
                  <a16:creationId xmlns:a16="http://schemas.microsoft.com/office/drawing/2014/main" id="{97A67E86-24BC-40C5-82B2-56C8267A3DB4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75;p64">
              <a:extLst>
                <a:ext uri="{FF2B5EF4-FFF2-40B4-BE49-F238E27FC236}">
                  <a16:creationId xmlns:a16="http://schemas.microsoft.com/office/drawing/2014/main" id="{BB2CB7C2-388C-4F25-BF64-DB1602517368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76;p64">
              <a:extLst>
                <a:ext uri="{FF2B5EF4-FFF2-40B4-BE49-F238E27FC236}">
                  <a16:creationId xmlns:a16="http://schemas.microsoft.com/office/drawing/2014/main" id="{F6A9DE0F-0C39-4862-B14C-42435BDF0569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77;p64">
              <a:extLst>
                <a:ext uri="{FF2B5EF4-FFF2-40B4-BE49-F238E27FC236}">
                  <a16:creationId xmlns:a16="http://schemas.microsoft.com/office/drawing/2014/main" id="{7B7870E4-3CF6-468E-81B8-D02EF7E64367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78;p64">
              <a:extLst>
                <a:ext uri="{FF2B5EF4-FFF2-40B4-BE49-F238E27FC236}">
                  <a16:creationId xmlns:a16="http://schemas.microsoft.com/office/drawing/2014/main" id="{9F6E1BDA-9790-49DC-BD29-FACE12A4D456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79;p64">
              <a:extLst>
                <a:ext uri="{FF2B5EF4-FFF2-40B4-BE49-F238E27FC236}">
                  <a16:creationId xmlns:a16="http://schemas.microsoft.com/office/drawing/2014/main" id="{E8BEEF96-6D5F-421B-A97C-79E7B7A57EFA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80;p64">
              <a:extLst>
                <a:ext uri="{FF2B5EF4-FFF2-40B4-BE49-F238E27FC236}">
                  <a16:creationId xmlns:a16="http://schemas.microsoft.com/office/drawing/2014/main" id="{C0F473FD-4409-4A53-8856-BB5C7C8CAE24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81;p64">
              <a:extLst>
                <a:ext uri="{FF2B5EF4-FFF2-40B4-BE49-F238E27FC236}">
                  <a16:creationId xmlns:a16="http://schemas.microsoft.com/office/drawing/2014/main" id="{0917CC2D-E203-42AB-96CD-F7037FEAD693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82;p64">
              <a:extLst>
                <a:ext uri="{FF2B5EF4-FFF2-40B4-BE49-F238E27FC236}">
                  <a16:creationId xmlns:a16="http://schemas.microsoft.com/office/drawing/2014/main" id="{9431F9A3-1C19-48B5-B502-05806A28B485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83;p64">
              <a:extLst>
                <a:ext uri="{FF2B5EF4-FFF2-40B4-BE49-F238E27FC236}">
                  <a16:creationId xmlns:a16="http://schemas.microsoft.com/office/drawing/2014/main" id="{D084904B-59BA-49FF-B6D7-B288E34C4909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84;p64">
              <a:extLst>
                <a:ext uri="{FF2B5EF4-FFF2-40B4-BE49-F238E27FC236}">
                  <a16:creationId xmlns:a16="http://schemas.microsoft.com/office/drawing/2014/main" id="{10354714-2CF8-45FA-9A53-EAE7CABE82A0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85;p64">
              <a:extLst>
                <a:ext uri="{FF2B5EF4-FFF2-40B4-BE49-F238E27FC236}">
                  <a16:creationId xmlns:a16="http://schemas.microsoft.com/office/drawing/2014/main" id="{C098C3E2-D5DB-4818-A77F-D0A7CE82CAEE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86;p64">
              <a:extLst>
                <a:ext uri="{FF2B5EF4-FFF2-40B4-BE49-F238E27FC236}">
                  <a16:creationId xmlns:a16="http://schemas.microsoft.com/office/drawing/2014/main" id="{1D41943B-BD9A-4BC2-83E9-76AAE9F5C2DD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87;p64">
              <a:extLst>
                <a:ext uri="{FF2B5EF4-FFF2-40B4-BE49-F238E27FC236}">
                  <a16:creationId xmlns:a16="http://schemas.microsoft.com/office/drawing/2014/main" id="{406E49BB-25CA-45F0-97E2-D22A32F03EDB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88;p64">
              <a:extLst>
                <a:ext uri="{FF2B5EF4-FFF2-40B4-BE49-F238E27FC236}">
                  <a16:creationId xmlns:a16="http://schemas.microsoft.com/office/drawing/2014/main" id="{E559E98F-30FF-4AF6-80FC-CDF04DA35134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89;p64">
              <a:extLst>
                <a:ext uri="{FF2B5EF4-FFF2-40B4-BE49-F238E27FC236}">
                  <a16:creationId xmlns:a16="http://schemas.microsoft.com/office/drawing/2014/main" id="{FF1228F8-4CED-46AB-8C72-36438B87A3D7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90;p64">
              <a:extLst>
                <a:ext uri="{FF2B5EF4-FFF2-40B4-BE49-F238E27FC236}">
                  <a16:creationId xmlns:a16="http://schemas.microsoft.com/office/drawing/2014/main" id="{8C43009A-2945-4ECD-B78F-F4FBA66E3836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91;p64">
              <a:extLst>
                <a:ext uri="{FF2B5EF4-FFF2-40B4-BE49-F238E27FC236}">
                  <a16:creationId xmlns:a16="http://schemas.microsoft.com/office/drawing/2014/main" id="{FD2CD3AF-E380-467D-83A1-9350646473C7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92;p64">
              <a:extLst>
                <a:ext uri="{FF2B5EF4-FFF2-40B4-BE49-F238E27FC236}">
                  <a16:creationId xmlns:a16="http://schemas.microsoft.com/office/drawing/2014/main" id="{2793F722-61A3-4E69-B57E-BF5B0ADC2964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93;p64">
              <a:extLst>
                <a:ext uri="{FF2B5EF4-FFF2-40B4-BE49-F238E27FC236}">
                  <a16:creationId xmlns:a16="http://schemas.microsoft.com/office/drawing/2014/main" id="{CDB1CA62-F4D8-4B6F-8C06-A4B5CF9D359A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94;p64">
              <a:extLst>
                <a:ext uri="{FF2B5EF4-FFF2-40B4-BE49-F238E27FC236}">
                  <a16:creationId xmlns:a16="http://schemas.microsoft.com/office/drawing/2014/main" id="{898A1C3D-2708-484D-8D4F-C51EB79A02EA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95;p64">
              <a:extLst>
                <a:ext uri="{FF2B5EF4-FFF2-40B4-BE49-F238E27FC236}">
                  <a16:creationId xmlns:a16="http://schemas.microsoft.com/office/drawing/2014/main" id="{5F0495E4-5E2C-4BC7-883A-FC6BA081231E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96;p64">
              <a:extLst>
                <a:ext uri="{FF2B5EF4-FFF2-40B4-BE49-F238E27FC236}">
                  <a16:creationId xmlns:a16="http://schemas.microsoft.com/office/drawing/2014/main" id="{BFBEBC2F-E0F7-4C13-BC56-889E04B7DCA3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97;p64">
              <a:extLst>
                <a:ext uri="{FF2B5EF4-FFF2-40B4-BE49-F238E27FC236}">
                  <a16:creationId xmlns:a16="http://schemas.microsoft.com/office/drawing/2014/main" id="{8A323890-53DF-49EC-BC81-6A9E23F5779A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98;p64">
              <a:extLst>
                <a:ext uri="{FF2B5EF4-FFF2-40B4-BE49-F238E27FC236}">
                  <a16:creationId xmlns:a16="http://schemas.microsoft.com/office/drawing/2014/main" id="{0AAB535D-A1AF-411F-8F54-7FED4576EA8E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99;p64">
              <a:extLst>
                <a:ext uri="{FF2B5EF4-FFF2-40B4-BE49-F238E27FC236}">
                  <a16:creationId xmlns:a16="http://schemas.microsoft.com/office/drawing/2014/main" id="{181B5F73-69EC-4B78-9408-3ECED2A06478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200;p64">
              <a:extLst>
                <a:ext uri="{FF2B5EF4-FFF2-40B4-BE49-F238E27FC236}">
                  <a16:creationId xmlns:a16="http://schemas.microsoft.com/office/drawing/2014/main" id="{754BD456-223B-4392-A9C0-F60E6D14DDAD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201;p64">
              <a:extLst>
                <a:ext uri="{FF2B5EF4-FFF2-40B4-BE49-F238E27FC236}">
                  <a16:creationId xmlns:a16="http://schemas.microsoft.com/office/drawing/2014/main" id="{52DBE04A-5727-436C-B6C1-3B537D3DC569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202;p64">
              <a:extLst>
                <a:ext uri="{FF2B5EF4-FFF2-40B4-BE49-F238E27FC236}">
                  <a16:creationId xmlns:a16="http://schemas.microsoft.com/office/drawing/2014/main" id="{2601FAAD-41C6-42F5-9535-773DA1AECEE1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203;p64">
              <a:extLst>
                <a:ext uri="{FF2B5EF4-FFF2-40B4-BE49-F238E27FC236}">
                  <a16:creationId xmlns:a16="http://schemas.microsoft.com/office/drawing/2014/main" id="{CB2121F9-A495-41A3-8E64-DF45BBD62B0B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04;p64">
              <a:extLst>
                <a:ext uri="{FF2B5EF4-FFF2-40B4-BE49-F238E27FC236}">
                  <a16:creationId xmlns:a16="http://schemas.microsoft.com/office/drawing/2014/main" id="{F17BFEA3-37BB-4813-A882-5ECAE1C162B3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05;p64">
              <a:extLst>
                <a:ext uri="{FF2B5EF4-FFF2-40B4-BE49-F238E27FC236}">
                  <a16:creationId xmlns:a16="http://schemas.microsoft.com/office/drawing/2014/main" id="{2B982F70-00F7-48A9-89AD-FEFFCCFF4038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06;p64">
              <a:extLst>
                <a:ext uri="{FF2B5EF4-FFF2-40B4-BE49-F238E27FC236}">
                  <a16:creationId xmlns:a16="http://schemas.microsoft.com/office/drawing/2014/main" id="{D6ECB7A5-7C21-4758-8ECF-9DE945B2C72C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07;p64">
              <a:extLst>
                <a:ext uri="{FF2B5EF4-FFF2-40B4-BE49-F238E27FC236}">
                  <a16:creationId xmlns:a16="http://schemas.microsoft.com/office/drawing/2014/main" id="{1069307D-48E8-4C87-80A7-944AE081D79F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08;p64">
              <a:extLst>
                <a:ext uri="{FF2B5EF4-FFF2-40B4-BE49-F238E27FC236}">
                  <a16:creationId xmlns:a16="http://schemas.microsoft.com/office/drawing/2014/main" id="{8F8CD1FE-A0C3-4678-A803-9438CC30E881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09;p64">
              <a:extLst>
                <a:ext uri="{FF2B5EF4-FFF2-40B4-BE49-F238E27FC236}">
                  <a16:creationId xmlns:a16="http://schemas.microsoft.com/office/drawing/2014/main" id="{DAD3CBD8-084B-4644-972F-DAD2DB0C99BC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10;p64">
              <a:extLst>
                <a:ext uri="{FF2B5EF4-FFF2-40B4-BE49-F238E27FC236}">
                  <a16:creationId xmlns:a16="http://schemas.microsoft.com/office/drawing/2014/main" id="{B1350819-B724-4130-BD8C-990A2008D81F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11;p64">
              <a:extLst>
                <a:ext uri="{FF2B5EF4-FFF2-40B4-BE49-F238E27FC236}">
                  <a16:creationId xmlns:a16="http://schemas.microsoft.com/office/drawing/2014/main" id="{E2CA3147-3656-4321-8C85-B021EB881CA9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12;p64">
              <a:extLst>
                <a:ext uri="{FF2B5EF4-FFF2-40B4-BE49-F238E27FC236}">
                  <a16:creationId xmlns:a16="http://schemas.microsoft.com/office/drawing/2014/main" id="{F93576D4-D209-4124-A1F3-EFD31D3CD72F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13;p64">
              <a:extLst>
                <a:ext uri="{FF2B5EF4-FFF2-40B4-BE49-F238E27FC236}">
                  <a16:creationId xmlns:a16="http://schemas.microsoft.com/office/drawing/2014/main" id="{CBB2E792-FFEC-4C15-ABDD-103BDABB3350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14;p64">
              <a:extLst>
                <a:ext uri="{FF2B5EF4-FFF2-40B4-BE49-F238E27FC236}">
                  <a16:creationId xmlns:a16="http://schemas.microsoft.com/office/drawing/2014/main" id="{CAFA8DA0-A6D8-412F-A209-2A381C8302B8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15;p64">
              <a:extLst>
                <a:ext uri="{FF2B5EF4-FFF2-40B4-BE49-F238E27FC236}">
                  <a16:creationId xmlns:a16="http://schemas.microsoft.com/office/drawing/2014/main" id="{B7620D3E-2660-4E3D-8D1A-CBD6DC705247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16;p64">
              <a:extLst>
                <a:ext uri="{FF2B5EF4-FFF2-40B4-BE49-F238E27FC236}">
                  <a16:creationId xmlns:a16="http://schemas.microsoft.com/office/drawing/2014/main" id="{20442C44-C833-4603-A963-768036788772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17;p64">
              <a:extLst>
                <a:ext uri="{FF2B5EF4-FFF2-40B4-BE49-F238E27FC236}">
                  <a16:creationId xmlns:a16="http://schemas.microsoft.com/office/drawing/2014/main" id="{4D544D11-92B5-4C07-A8E7-4045765617D2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18;p64">
              <a:extLst>
                <a:ext uri="{FF2B5EF4-FFF2-40B4-BE49-F238E27FC236}">
                  <a16:creationId xmlns:a16="http://schemas.microsoft.com/office/drawing/2014/main" id="{7DE7050A-71FD-456D-B2EE-01C392633C72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19;p64">
              <a:extLst>
                <a:ext uri="{FF2B5EF4-FFF2-40B4-BE49-F238E27FC236}">
                  <a16:creationId xmlns:a16="http://schemas.microsoft.com/office/drawing/2014/main" id="{D0D7FFB4-0C2B-4CAA-B83F-5B2E3373435D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20;p64">
              <a:extLst>
                <a:ext uri="{FF2B5EF4-FFF2-40B4-BE49-F238E27FC236}">
                  <a16:creationId xmlns:a16="http://schemas.microsoft.com/office/drawing/2014/main" id="{CA0579A7-2E26-4A24-BF92-27BAA60684D8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21;p64">
              <a:extLst>
                <a:ext uri="{FF2B5EF4-FFF2-40B4-BE49-F238E27FC236}">
                  <a16:creationId xmlns:a16="http://schemas.microsoft.com/office/drawing/2014/main" id="{244550A7-158D-4D26-92B8-B796149CC299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22;p64">
              <a:extLst>
                <a:ext uri="{FF2B5EF4-FFF2-40B4-BE49-F238E27FC236}">
                  <a16:creationId xmlns:a16="http://schemas.microsoft.com/office/drawing/2014/main" id="{F44BF9BA-8A5B-4AE0-A482-92B751C26B69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23;p64">
              <a:extLst>
                <a:ext uri="{FF2B5EF4-FFF2-40B4-BE49-F238E27FC236}">
                  <a16:creationId xmlns:a16="http://schemas.microsoft.com/office/drawing/2014/main" id="{2C2C2B4A-3DCD-4199-A2AE-F8C310A8C465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24;p64">
              <a:extLst>
                <a:ext uri="{FF2B5EF4-FFF2-40B4-BE49-F238E27FC236}">
                  <a16:creationId xmlns:a16="http://schemas.microsoft.com/office/drawing/2014/main" id="{9FC09C3B-EB6D-4AE0-8F73-A061DCD5C97B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25;p64">
              <a:extLst>
                <a:ext uri="{FF2B5EF4-FFF2-40B4-BE49-F238E27FC236}">
                  <a16:creationId xmlns:a16="http://schemas.microsoft.com/office/drawing/2014/main" id="{15371BA8-27AF-4B04-A854-43D13500EEA7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26;p64">
              <a:extLst>
                <a:ext uri="{FF2B5EF4-FFF2-40B4-BE49-F238E27FC236}">
                  <a16:creationId xmlns:a16="http://schemas.microsoft.com/office/drawing/2014/main" id="{BE1951F4-2A3B-4DB2-8BB7-038358FEC696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27;p64">
              <a:extLst>
                <a:ext uri="{FF2B5EF4-FFF2-40B4-BE49-F238E27FC236}">
                  <a16:creationId xmlns:a16="http://schemas.microsoft.com/office/drawing/2014/main" id="{B56D0434-409D-448E-9C88-35451967E71D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28;p64">
              <a:extLst>
                <a:ext uri="{FF2B5EF4-FFF2-40B4-BE49-F238E27FC236}">
                  <a16:creationId xmlns:a16="http://schemas.microsoft.com/office/drawing/2014/main" id="{5CAC71ED-E039-467F-814E-342333F0F89B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29;p64">
              <a:extLst>
                <a:ext uri="{FF2B5EF4-FFF2-40B4-BE49-F238E27FC236}">
                  <a16:creationId xmlns:a16="http://schemas.microsoft.com/office/drawing/2014/main" id="{1BE0887C-2539-4222-B595-CA3B83A91AEE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30;p64">
              <a:extLst>
                <a:ext uri="{FF2B5EF4-FFF2-40B4-BE49-F238E27FC236}">
                  <a16:creationId xmlns:a16="http://schemas.microsoft.com/office/drawing/2014/main" id="{32AB21A6-C8AA-4EE3-ADCE-D584294A3F2F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31;p64">
              <a:extLst>
                <a:ext uri="{FF2B5EF4-FFF2-40B4-BE49-F238E27FC236}">
                  <a16:creationId xmlns:a16="http://schemas.microsoft.com/office/drawing/2014/main" id="{65DE1D01-FF72-4DB6-B6E6-0E3240F8CB9F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32;p64">
              <a:extLst>
                <a:ext uri="{FF2B5EF4-FFF2-40B4-BE49-F238E27FC236}">
                  <a16:creationId xmlns:a16="http://schemas.microsoft.com/office/drawing/2014/main" id="{7A8E5717-9371-4510-95E7-E3CBD9839CBE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33;p64">
              <a:extLst>
                <a:ext uri="{FF2B5EF4-FFF2-40B4-BE49-F238E27FC236}">
                  <a16:creationId xmlns:a16="http://schemas.microsoft.com/office/drawing/2014/main" id="{C43342F6-B3C5-43D3-9767-6A21EB7ADF00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34;p64">
              <a:extLst>
                <a:ext uri="{FF2B5EF4-FFF2-40B4-BE49-F238E27FC236}">
                  <a16:creationId xmlns:a16="http://schemas.microsoft.com/office/drawing/2014/main" id="{1A95491C-94B1-4714-B112-50ACACE59D92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35;p64">
              <a:extLst>
                <a:ext uri="{FF2B5EF4-FFF2-40B4-BE49-F238E27FC236}">
                  <a16:creationId xmlns:a16="http://schemas.microsoft.com/office/drawing/2014/main" id="{3FDCE70E-7D0B-48EA-8176-F2346940220B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36;p64">
              <a:extLst>
                <a:ext uri="{FF2B5EF4-FFF2-40B4-BE49-F238E27FC236}">
                  <a16:creationId xmlns:a16="http://schemas.microsoft.com/office/drawing/2014/main" id="{293D3DD2-BCCC-43B0-A3D3-DF6E1E2E8B11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37;p64">
              <a:extLst>
                <a:ext uri="{FF2B5EF4-FFF2-40B4-BE49-F238E27FC236}">
                  <a16:creationId xmlns:a16="http://schemas.microsoft.com/office/drawing/2014/main" id="{E082E8D2-E934-49F9-8B68-4460F7D7ED3B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38;p64">
              <a:extLst>
                <a:ext uri="{FF2B5EF4-FFF2-40B4-BE49-F238E27FC236}">
                  <a16:creationId xmlns:a16="http://schemas.microsoft.com/office/drawing/2014/main" id="{0E1A485A-2E9B-4C89-A3E7-1863D83E4259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239;p64">
              <a:extLst>
                <a:ext uri="{FF2B5EF4-FFF2-40B4-BE49-F238E27FC236}">
                  <a16:creationId xmlns:a16="http://schemas.microsoft.com/office/drawing/2014/main" id="{878DEB65-D075-476E-A214-FFA60802FF8C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40;p64">
              <a:extLst>
                <a:ext uri="{FF2B5EF4-FFF2-40B4-BE49-F238E27FC236}">
                  <a16:creationId xmlns:a16="http://schemas.microsoft.com/office/drawing/2014/main" id="{B62F3834-1A86-405F-B445-C90CEBE9FE79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DISPONIBILIDAD DE ELEMENTOS DE RED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E09569A2-25DF-411A-83A7-C4100B026FF3}"/>
              </a:ext>
            </a:extLst>
          </p:cNvPr>
          <p:cNvSpPr txBox="1">
            <a:spLocks/>
          </p:cNvSpPr>
          <p:nvPr/>
        </p:nvSpPr>
        <p:spPr>
          <a:xfrm>
            <a:off x="4830576" y="1437241"/>
            <a:ext cx="3449900" cy="244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</a:rPr>
              <a:t>Se requiere un gráfico de la disponibilidad de los elementos de red agrupados por región.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El gráfico deberá de ser interactivo y mostrar el estatus en tiempo real de los elementos de 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AB06B-000E-4376-A807-361DFFA43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5" y="1185863"/>
            <a:ext cx="3462372" cy="30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0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ACTUALES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E09569A2-25DF-411A-83A7-C4100B026FF3}"/>
              </a:ext>
            </a:extLst>
          </p:cNvPr>
          <p:cNvSpPr txBox="1">
            <a:spLocks/>
          </p:cNvSpPr>
          <p:nvPr/>
        </p:nvSpPr>
        <p:spPr>
          <a:xfrm>
            <a:off x="995176" y="1785654"/>
            <a:ext cx="3449900" cy="244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Se requiere un gráfico de las alarmas actuales divididas por región , mostrando la distribución por cada tipo de alarma.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8543D-34DB-40C4-81E9-7A478752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76" y="911028"/>
            <a:ext cx="383538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43B3C-A433-49E1-9288-4E456F7E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37" y="911028"/>
            <a:ext cx="4144963" cy="378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HEALTH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5D6DBBEE-7670-47A5-9070-74ED57859D7E}"/>
              </a:ext>
            </a:extLst>
          </p:cNvPr>
          <p:cNvSpPr txBox="1">
            <a:spLocks/>
          </p:cNvSpPr>
          <p:nvPr/>
        </p:nvSpPr>
        <p:spPr>
          <a:xfrm>
            <a:off x="1011237" y="1483728"/>
            <a:ext cx="3187700" cy="32086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</a:rPr>
              <a:t>Se requiere un gráfico de las alarmas agrupadas por CPU, MEMORIA, TEMPERATURA.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A su vez tendrán que dividirse en los siguientes dominios: Wireless, Energía, Transmisión, </a:t>
            </a:r>
            <a:r>
              <a:rPr lang="es-ES" dirty="0" err="1">
                <a:solidFill>
                  <a:schemeClr val="tx1"/>
                </a:solidFill>
              </a:rPr>
              <a:t>Datacom</a:t>
            </a:r>
            <a:r>
              <a:rPr lang="es-ES" dirty="0">
                <a:solidFill>
                  <a:schemeClr val="tx1"/>
                </a:solidFill>
              </a:rPr>
              <a:t>, Core Network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7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DE ENLACE CAÍDO – TX &amp; DC /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5D6DBBEE-7670-47A5-9070-74ED57859D7E}"/>
              </a:ext>
            </a:extLst>
          </p:cNvPr>
          <p:cNvSpPr txBox="1">
            <a:spLocks/>
          </p:cNvSpPr>
          <p:nvPr/>
        </p:nvSpPr>
        <p:spPr>
          <a:xfrm>
            <a:off x="1620836" y="1153528"/>
            <a:ext cx="6583363" cy="32086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</a:rPr>
              <a:t>Se requiere un gráfico del conteo de  las alarmas agrupadas por región y Tipo.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CB565-73D3-4443-9DE4-B4C75564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5"/>
          <a:stretch/>
        </p:blipFill>
        <p:spPr>
          <a:xfrm>
            <a:off x="2507752" y="2334376"/>
            <a:ext cx="4601569" cy="22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dirty="0"/>
              <a:t>ADMINISTRACIÓN DE BLOQUEO DE BATERÍAS</a:t>
            </a:r>
            <a:endParaRPr lang="en-US" sz="2400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5D6DBBEE-7670-47A5-9070-74ED57859D7E}"/>
              </a:ext>
            </a:extLst>
          </p:cNvPr>
          <p:cNvSpPr txBox="1">
            <a:spLocks/>
          </p:cNvSpPr>
          <p:nvPr/>
        </p:nvSpPr>
        <p:spPr>
          <a:xfrm>
            <a:off x="1620836" y="1153528"/>
            <a:ext cx="6583363" cy="32086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</a:rPr>
              <a:t>Se requiere un gráfico del conteo de  las alarmas agrupadas por región y Tipo relacionadas con Baterías.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C89D8-18C8-4AAD-8141-8FF8D64F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482850"/>
            <a:ext cx="3581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4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Solución</a:t>
            </a:r>
            <a:r>
              <a:rPr lang="en-US" sz="2800" dirty="0"/>
              <a:t> </a:t>
            </a:r>
            <a:r>
              <a:rPr lang="en-US" sz="2800" dirty="0" err="1"/>
              <a:t>propuesta</a:t>
            </a:r>
            <a:endParaRPr sz="28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490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DASHBOARD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0699F-6E4A-4AFC-B5A9-3D7D3394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6" y="1493986"/>
            <a:ext cx="6865257" cy="32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3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MAPA DE EVENTOS</a:t>
            </a:r>
            <a:endParaRPr lang="en-US" dirty="0"/>
          </a:p>
        </p:txBody>
      </p:sp>
      <p:sp>
        <p:nvSpPr>
          <p:cNvPr id="7" name="Google Shape;2431;p46">
            <a:extLst>
              <a:ext uri="{FF2B5EF4-FFF2-40B4-BE49-F238E27FC236}">
                <a16:creationId xmlns:a16="http://schemas.microsoft.com/office/drawing/2014/main" id="{F604CA75-B6D7-45C9-86BE-B56AE819967F}"/>
              </a:ext>
            </a:extLst>
          </p:cNvPr>
          <p:cNvSpPr/>
          <p:nvPr/>
        </p:nvSpPr>
        <p:spPr>
          <a:xfrm>
            <a:off x="923589" y="3214776"/>
            <a:ext cx="1027955" cy="1590396"/>
          </a:xfrm>
          <a:custGeom>
            <a:avLst/>
            <a:gdLst/>
            <a:ahLst/>
            <a:cxnLst/>
            <a:rect l="l" t="t" r="r" b="b"/>
            <a:pathLst>
              <a:path w="7450" h="10986" extrusionOk="0">
                <a:moveTo>
                  <a:pt x="3453" y="1"/>
                </a:moveTo>
                <a:lnTo>
                  <a:pt x="3474" y="105"/>
                </a:lnTo>
                <a:lnTo>
                  <a:pt x="3474" y="168"/>
                </a:lnTo>
                <a:lnTo>
                  <a:pt x="3579" y="377"/>
                </a:lnTo>
                <a:lnTo>
                  <a:pt x="3621" y="503"/>
                </a:lnTo>
                <a:lnTo>
                  <a:pt x="3579" y="628"/>
                </a:lnTo>
                <a:lnTo>
                  <a:pt x="3558" y="691"/>
                </a:lnTo>
                <a:lnTo>
                  <a:pt x="3453" y="691"/>
                </a:lnTo>
                <a:lnTo>
                  <a:pt x="3307" y="1047"/>
                </a:lnTo>
                <a:lnTo>
                  <a:pt x="2909" y="1424"/>
                </a:lnTo>
                <a:lnTo>
                  <a:pt x="2637" y="1612"/>
                </a:lnTo>
                <a:lnTo>
                  <a:pt x="2072" y="1779"/>
                </a:lnTo>
                <a:lnTo>
                  <a:pt x="1968" y="1863"/>
                </a:lnTo>
                <a:lnTo>
                  <a:pt x="1528" y="2804"/>
                </a:lnTo>
                <a:lnTo>
                  <a:pt x="1424" y="2909"/>
                </a:lnTo>
                <a:lnTo>
                  <a:pt x="1340" y="2909"/>
                </a:lnTo>
                <a:lnTo>
                  <a:pt x="1173" y="2679"/>
                </a:lnTo>
                <a:lnTo>
                  <a:pt x="1068" y="2658"/>
                </a:lnTo>
                <a:lnTo>
                  <a:pt x="901" y="2595"/>
                </a:lnTo>
                <a:lnTo>
                  <a:pt x="838" y="2512"/>
                </a:lnTo>
                <a:lnTo>
                  <a:pt x="712" y="2574"/>
                </a:lnTo>
                <a:lnTo>
                  <a:pt x="608" y="2574"/>
                </a:lnTo>
                <a:lnTo>
                  <a:pt x="587" y="2470"/>
                </a:lnTo>
                <a:lnTo>
                  <a:pt x="691" y="2344"/>
                </a:lnTo>
                <a:lnTo>
                  <a:pt x="796" y="2281"/>
                </a:lnTo>
                <a:lnTo>
                  <a:pt x="733" y="2135"/>
                </a:lnTo>
                <a:lnTo>
                  <a:pt x="691" y="2093"/>
                </a:lnTo>
                <a:lnTo>
                  <a:pt x="398" y="2240"/>
                </a:lnTo>
                <a:lnTo>
                  <a:pt x="294" y="2344"/>
                </a:lnTo>
                <a:lnTo>
                  <a:pt x="105" y="2512"/>
                </a:lnTo>
                <a:lnTo>
                  <a:pt x="64" y="2679"/>
                </a:lnTo>
                <a:lnTo>
                  <a:pt x="1" y="2784"/>
                </a:lnTo>
                <a:lnTo>
                  <a:pt x="22" y="2825"/>
                </a:lnTo>
                <a:lnTo>
                  <a:pt x="105" y="2909"/>
                </a:lnTo>
                <a:lnTo>
                  <a:pt x="126" y="2993"/>
                </a:lnTo>
                <a:lnTo>
                  <a:pt x="64" y="3035"/>
                </a:lnTo>
                <a:lnTo>
                  <a:pt x="64" y="3097"/>
                </a:lnTo>
                <a:lnTo>
                  <a:pt x="189" y="3202"/>
                </a:lnTo>
                <a:lnTo>
                  <a:pt x="273" y="3348"/>
                </a:lnTo>
                <a:lnTo>
                  <a:pt x="231" y="3495"/>
                </a:lnTo>
                <a:lnTo>
                  <a:pt x="168" y="3495"/>
                </a:lnTo>
                <a:lnTo>
                  <a:pt x="85" y="3516"/>
                </a:lnTo>
                <a:lnTo>
                  <a:pt x="22" y="3621"/>
                </a:lnTo>
                <a:lnTo>
                  <a:pt x="126" y="3704"/>
                </a:lnTo>
                <a:lnTo>
                  <a:pt x="231" y="3746"/>
                </a:lnTo>
                <a:lnTo>
                  <a:pt x="419" y="3872"/>
                </a:lnTo>
                <a:lnTo>
                  <a:pt x="587" y="3913"/>
                </a:lnTo>
                <a:lnTo>
                  <a:pt x="817" y="4060"/>
                </a:lnTo>
                <a:lnTo>
                  <a:pt x="921" y="4081"/>
                </a:lnTo>
                <a:lnTo>
                  <a:pt x="963" y="4185"/>
                </a:lnTo>
                <a:lnTo>
                  <a:pt x="1068" y="4374"/>
                </a:lnTo>
                <a:lnTo>
                  <a:pt x="1110" y="4541"/>
                </a:lnTo>
                <a:lnTo>
                  <a:pt x="1173" y="4667"/>
                </a:lnTo>
                <a:lnTo>
                  <a:pt x="1424" y="4771"/>
                </a:lnTo>
                <a:lnTo>
                  <a:pt x="1486" y="4960"/>
                </a:lnTo>
                <a:lnTo>
                  <a:pt x="1549" y="5106"/>
                </a:lnTo>
                <a:lnTo>
                  <a:pt x="1591" y="5211"/>
                </a:lnTo>
                <a:lnTo>
                  <a:pt x="1633" y="5399"/>
                </a:lnTo>
                <a:lnTo>
                  <a:pt x="1696" y="5525"/>
                </a:lnTo>
                <a:lnTo>
                  <a:pt x="1800" y="5587"/>
                </a:lnTo>
                <a:lnTo>
                  <a:pt x="1905" y="5797"/>
                </a:lnTo>
                <a:lnTo>
                  <a:pt x="1905" y="5922"/>
                </a:lnTo>
                <a:lnTo>
                  <a:pt x="1884" y="5964"/>
                </a:lnTo>
                <a:lnTo>
                  <a:pt x="1989" y="6152"/>
                </a:lnTo>
                <a:lnTo>
                  <a:pt x="2177" y="6382"/>
                </a:lnTo>
                <a:lnTo>
                  <a:pt x="2219" y="6487"/>
                </a:lnTo>
                <a:lnTo>
                  <a:pt x="2198" y="6592"/>
                </a:lnTo>
                <a:lnTo>
                  <a:pt x="2219" y="6675"/>
                </a:lnTo>
                <a:lnTo>
                  <a:pt x="2302" y="6696"/>
                </a:lnTo>
                <a:lnTo>
                  <a:pt x="2491" y="6885"/>
                </a:lnTo>
                <a:lnTo>
                  <a:pt x="2533" y="6989"/>
                </a:lnTo>
                <a:lnTo>
                  <a:pt x="2574" y="7157"/>
                </a:lnTo>
                <a:lnTo>
                  <a:pt x="2616" y="7219"/>
                </a:lnTo>
                <a:lnTo>
                  <a:pt x="2784" y="7282"/>
                </a:lnTo>
                <a:lnTo>
                  <a:pt x="2805" y="7408"/>
                </a:lnTo>
                <a:lnTo>
                  <a:pt x="2951" y="7680"/>
                </a:lnTo>
                <a:lnTo>
                  <a:pt x="3014" y="7805"/>
                </a:lnTo>
                <a:lnTo>
                  <a:pt x="3202" y="8056"/>
                </a:lnTo>
                <a:lnTo>
                  <a:pt x="3202" y="8203"/>
                </a:lnTo>
                <a:lnTo>
                  <a:pt x="3139" y="8203"/>
                </a:lnTo>
                <a:lnTo>
                  <a:pt x="3098" y="8161"/>
                </a:lnTo>
                <a:lnTo>
                  <a:pt x="3098" y="8224"/>
                </a:lnTo>
                <a:lnTo>
                  <a:pt x="3118" y="8328"/>
                </a:lnTo>
                <a:lnTo>
                  <a:pt x="3118" y="8412"/>
                </a:lnTo>
                <a:lnTo>
                  <a:pt x="3160" y="8412"/>
                </a:lnTo>
                <a:lnTo>
                  <a:pt x="3244" y="8454"/>
                </a:lnTo>
                <a:lnTo>
                  <a:pt x="3265" y="8538"/>
                </a:lnTo>
                <a:lnTo>
                  <a:pt x="3244" y="8579"/>
                </a:lnTo>
                <a:lnTo>
                  <a:pt x="3432" y="8726"/>
                </a:lnTo>
                <a:lnTo>
                  <a:pt x="3621" y="8789"/>
                </a:lnTo>
                <a:lnTo>
                  <a:pt x="3642" y="8872"/>
                </a:lnTo>
                <a:lnTo>
                  <a:pt x="3725" y="8977"/>
                </a:lnTo>
                <a:lnTo>
                  <a:pt x="3830" y="8998"/>
                </a:lnTo>
                <a:lnTo>
                  <a:pt x="3872" y="9061"/>
                </a:lnTo>
                <a:lnTo>
                  <a:pt x="3893" y="9165"/>
                </a:lnTo>
                <a:lnTo>
                  <a:pt x="3976" y="9207"/>
                </a:lnTo>
                <a:lnTo>
                  <a:pt x="4165" y="9186"/>
                </a:lnTo>
                <a:lnTo>
                  <a:pt x="4206" y="9144"/>
                </a:lnTo>
                <a:lnTo>
                  <a:pt x="4186" y="9207"/>
                </a:lnTo>
                <a:lnTo>
                  <a:pt x="4269" y="9354"/>
                </a:lnTo>
                <a:lnTo>
                  <a:pt x="4458" y="9416"/>
                </a:lnTo>
                <a:lnTo>
                  <a:pt x="4562" y="9500"/>
                </a:lnTo>
                <a:lnTo>
                  <a:pt x="4562" y="9605"/>
                </a:lnTo>
                <a:lnTo>
                  <a:pt x="4667" y="9667"/>
                </a:lnTo>
                <a:lnTo>
                  <a:pt x="4792" y="9709"/>
                </a:lnTo>
                <a:lnTo>
                  <a:pt x="4834" y="9688"/>
                </a:lnTo>
                <a:lnTo>
                  <a:pt x="4939" y="9709"/>
                </a:lnTo>
                <a:lnTo>
                  <a:pt x="5148" y="9835"/>
                </a:lnTo>
                <a:lnTo>
                  <a:pt x="5315" y="9919"/>
                </a:lnTo>
                <a:lnTo>
                  <a:pt x="5420" y="9919"/>
                </a:lnTo>
                <a:lnTo>
                  <a:pt x="5462" y="9939"/>
                </a:lnTo>
                <a:lnTo>
                  <a:pt x="5504" y="10023"/>
                </a:lnTo>
                <a:lnTo>
                  <a:pt x="5650" y="10128"/>
                </a:lnTo>
                <a:lnTo>
                  <a:pt x="5755" y="10191"/>
                </a:lnTo>
                <a:lnTo>
                  <a:pt x="5859" y="10316"/>
                </a:lnTo>
                <a:lnTo>
                  <a:pt x="5943" y="10337"/>
                </a:lnTo>
                <a:lnTo>
                  <a:pt x="5985" y="10421"/>
                </a:lnTo>
                <a:lnTo>
                  <a:pt x="5964" y="10463"/>
                </a:lnTo>
                <a:lnTo>
                  <a:pt x="5964" y="10546"/>
                </a:lnTo>
                <a:lnTo>
                  <a:pt x="6090" y="10567"/>
                </a:lnTo>
                <a:lnTo>
                  <a:pt x="6236" y="10630"/>
                </a:lnTo>
                <a:lnTo>
                  <a:pt x="6403" y="10776"/>
                </a:lnTo>
                <a:lnTo>
                  <a:pt x="6550" y="10944"/>
                </a:lnTo>
                <a:lnTo>
                  <a:pt x="6655" y="10965"/>
                </a:lnTo>
                <a:lnTo>
                  <a:pt x="6675" y="10986"/>
                </a:lnTo>
                <a:lnTo>
                  <a:pt x="6801" y="10923"/>
                </a:lnTo>
                <a:lnTo>
                  <a:pt x="6927" y="10839"/>
                </a:lnTo>
                <a:lnTo>
                  <a:pt x="7010" y="10839"/>
                </a:lnTo>
                <a:lnTo>
                  <a:pt x="7115" y="10776"/>
                </a:lnTo>
                <a:lnTo>
                  <a:pt x="7178" y="10672"/>
                </a:lnTo>
                <a:lnTo>
                  <a:pt x="7073" y="10567"/>
                </a:lnTo>
                <a:lnTo>
                  <a:pt x="7094" y="10463"/>
                </a:lnTo>
                <a:lnTo>
                  <a:pt x="7136" y="10400"/>
                </a:lnTo>
                <a:lnTo>
                  <a:pt x="7240" y="10421"/>
                </a:lnTo>
                <a:lnTo>
                  <a:pt x="7219" y="10337"/>
                </a:lnTo>
                <a:lnTo>
                  <a:pt x="7136" y="10316"/>
                </a:lnTo>
                <a:lnTo>
                  <a:pt x="7094" y="10253"/>
                </a:lnTo>
                <a:lnTo>
                  <a:pt x="7199" y="10086"/>
                </a:lnTo>
                <a:lnTo>
                  <a:pt x="7324" y="10002"/>
                </a:lnTo>
                <a:lnTo>
                  <a:pt x="7429" y="9835"/>
                </a:lnTo>
                <a:lnTo>
                  <a:pt x="7450" y="9709"/>
                </a:lnTo>
                <a:lnTo>
                  <a:pt x="7282" y="9312"/>
                </a:lnTo>
                <a:lnTo>
                  <a:pt x="7324" y="9207"/>
                </a:lnTo>
                <a:lnTo>
                  <a:pt x="7324" y="9082"/>
                </a:lnTo>
                <a:lnTo>
                  <a:pt x="7303" y="8998"/>
                </a:lnTo>
                <a:lnTo>
                  <a:pt x="7282" y="8872"/>
                </a:lnTo>
                <a:lnTo>
                  <a:pt x="7324" y="8789"/>
                </a:lnTo>
                <a:lnTo>
                  <a:pt x="7387" y="8621"/>
                </a:lnTo>
                <a:lnTo>
                  <a:pt x="7345" y="8245"/>
                </a:lnTo>
                <a:lnTo>
                  <a:pt x="7303" y="8098"/>
                </a:lnTo>
                <a:lnTo>
                  <a:pt x="7387" y="7910"/>
                </a:lnTo>
                <a:lnTo>
                  <a:pt x="7387" y="7491"/>
                </a:lnTo>
                <a:lnTo>
                  <a:pt x="7450" y="7324"/>
                </a:lnTo>
                <a:lnTo>
                  <a:pt x="7450" y="7261"/>
                </a:lnTo>
                <a:lnTo>
                  <a:pt x="6927" y="6487"/>
                </a:lnTo>
                <a:lnTo>
                  <a:pt x="6906" y="6487"/>
                </a:lnTo>
                <a:lnTo>
                  <a:pt x="6864" y="6466"/>
                </a:lnTo>
                <a:lnTo>
                  <a:pt x="6675" y="6466"/>
                </a:lnTo>
                <a:lnTo>
                  <a:pt x="6571" y="6529"/>
                </a:lnTo>
                <a:lnTo>
                  <a:pt x="6445" y="6529"/>
                </a:lnTo>
                <a:lnTo>
                  <a:pt x="6383" y="6466"/>
                </a:lnTo>
                <a:lnTo>
                  <a:pt x="6362" y="6341"/>
                </a:lnTo>
                <a:lnTo>
                  <a:pt x="6341" y="6006"/>
                </a:lnTo>
                <a:lnTo>
                  <a:pt x="6341" y="5797"/>
                </a:lnTo>
                <a:lnTo>
                  <a:pt x="6383" y="5734"/>
                </a:lnTo>
                <a:lnTo>
                  <a:pt x="6403" y="5608"/>
                </a:lnTo>
                <a:lnTo>
                  <a:pt x="6362" y="5545"/>
                </a:lnTo>
                <a:lnTo>
                  <a:pt x="6152" y="5650"/>
                </a:lnTo>
                <a:lnTo>
                  <a:pt x="5922" y="5901"/>
                </a:lnTo>
                <a:lnTo>
                  <a:pt x="5608" y="5859"/>
                </a:lnTo>
                <a:lnTo>
                  <a:pt x="5357" y="5859"/>
                </a:lnTo>
                <a:lnTo>
                  <a:pt x="5315" y="5713"/>
                </a:lnTo>
                <a:lnTo>
                  <a:pt x="5211" y="5525"/>
                </a:lnTo>
                <a:lnTo>
                  <a:pt x="5023" y="5483"/>
                </a:lnTo>
                <a:lnTo>
                  <a:pt x="4688" y="5525"/>
                </a:lnTo>
                <a:lnTo>
                  <a:pt x="4813" y="5336"/>
                </a:lnTo>
                <a:lnTo>
                  <a:pt x="4520" y="4876"/>
                </a:lnTo>
                <a:lnTo>
                  <a:pt x="4374" y="4709"/>
                </a:lnTo>
                <a:lnTo>
                  <a:pt x="4395" y="4646"/>
                </a:lnTo>
                <a:lnTo>
                  <a:pt x="4374" y="4541"/>
                </a:lnTo>
                <a:lnTo>
                  <a:pt x="4416" y="4437"/>
                </a:lnTo>
                <a:lnTo>
                  <a:pt x="4416" y="4290"/>
                </a:lnTo>
                <a:lnTo>
                  <a:pt x="4395" y="4227"/>
                </a:lnTo>
                <a:lnTo>
                  <a:pt x="4458" y="4165"/>
                </a:lnTo>
                <a:lnTo>
                  <a:pt x="4458" y="4039"/>
                </a:lnTo>
                <a:lnTo>
                  <a:pt x="4625" y="3934"/>
                </a:lnTo>
                <a:lnTo>
                  <a:pt x="4709" y="3955"/>
                </a:lnTo>
                <a:lnTo>
                  <a:pt x="4792" y="3851"/>
                </a:lnTo>
                <a:lnTo>
                  <a:pt x="4730" y="3746"/>
                </a:lnTo>
                <a:lnTo>
                  <a:pt x="4688" y="3558"/>
                </a:lnTo>
                <a:lnTo>
                  <a:pt x="4834" y="3411"/>
                </a:lnTo>
                <a:lnTo>
                  <a:pt x="4813" y="3307"/>
                </a:lnTo>
                <a:lnTo>
                  <a:pt x="4897" y="3223"/>
                </a:lnTo>
                <a:lnTo>
                  <a:pt x="4876" y="3076"/>
                </a:lnTo>
                <a:lnTo>
                  <a:pt x="4981" y="3014"/>
                </a:lnTo>
                <a:lnTo>
                  <a:pt x="5106" y="2930"/>
                </a:lnTo>
                <a:lnTo>
                  <a:pt x="5232" y="2825"/>
                </a:lnTo>
                <a:lnTo>
                  <a:pt x="5295" y="2804"/>
                </a:lnTo>
                <a:lnTo>
                  <a:pt x="5357" y="2721"/>
                </a:lnTo>
                <a:lnTo>
                  <a:pt x="5650" y="2679"/>
                </a:lnTo>
                <a:lnTo>
                  <a:pt x="6069" y="2553"/>
                </a:lnTo>
                <a:lnTo>
                  <a:pt x="6090" y="2449"/>
                </a:lnTo>
                <a:lnTo>
                  <a:pt x="6152" y="2470"/>
                </a:lnTo>
                <a:lnTo>
                  <a:pt x="6299" y="2470"/>
                </a:lnTo>
                <a:lnTo>
                  <a:pt x="6445" y="2553"/>
                </a:lnTo>
                <a:lnTo>
                  <a:pt x="6445" y="2574"/>
                </a:lnTo>
                <a:lnTo>
                  <a:pt x="6550" y="2595"/>
                </a:lnTo>
                <a:lnTo>
                  <a:pt x="6592" y="2512"/>
                </a:lnTo>
                <a:lnTo>
                  <a:pt x="6592" y="2470"/>
                </a:lnTo>
                <a:lnTo>
                  <a:pt x="6571" y="2344"/>
                </a:lnTo>
                <a:lnTo>
                  <a:pt x="6466" y="2260"/>
                </a:lnTo>
                <a:lnTo>
                  <a:pt x="6341" y="2260"/>
                </a:lnTo>
                <a:lnTo>
                  <a:pt x="6194" y="2281"/>
                </a:lnTo>
                <a:lnTo>
                  <a:pt x="6173" y="2198"/>
                </a:lnTo>
                <a:lnTo>
                  <a:pt x="6550" y="1570"/>
                </a:lnTo>
                <a:lnTo>
                  <a:pt x="6550" y="1507"/>
                </a:lnTo>
                <a:lnTo>
                  <a:pt x="6445" y="1528"/>
                </a:lnTo>
                <a:lnTo>
                  <a:pt x="6362" y="1444"/>
                </a:lnTo>
                <a:lnTo>
                  <a:pt x="6257" y="1403"/>
                </a:lnTo>
                <a:lnTo>
                  <a:pt x="6173" y="1403"/>
                </a:lnTo>
                <a:lnTo>
                  <a:pt x="6131" y="1319"/>
                </a:lnTo>
                <a:lnTo>
                  <a:pt x="6027" y="1319"/>
                </a:lnTo>
                <a:lnTo>
                  <a:pt x="5839" y="1424"/>
                </a:lnTo>
                <a:lnTo>
                  <a:pt x="5671" y="1340"/>
                </a:lnTo>
                <a:lnTo>
                  <a:pt x="5525" y="1319"/>
                </a:lnTo>
                <a:lnTo>
                  <a:pt x="5336" y="1403"/>
                </a:lnTo>
                <a:lnTo>
                  <a:pt x="5295" y="1444"/>
                </a:lnTo>
                <a:lnTo>
                  <a:pt x="5148" y="1444"/>
                </a:lnTo>
                <a:lnTo>
                  <a:pt x="5043" y="1424"/>
                </a:lnTo>
                <a:lnTo>
                  <a:pt x="4918" y="1444"/>
                </a:lnTo>
                <a:lnTo>
                  <a:pt x="4813" y="1424"/>
                </a:lnTo>
                <a:lnTo>
                  <a:pt x="4792" y="1340"/>
                </a:lnTo>
                <a:lnTo>
                  <a:pt x="4813" y="1256"/>
                </a:lnTo>
                <a:lnTo>
                  <a:pt x="4792" y="1131"/>
                </a:lnTo>
                <a:lnTo>
                  <a:pt x="4688" y="1089"/>
                </a:lnTo>
                <a:lnTo>
                  <a:pt x="4625" y="1089"/>
                </a:lnTo>
                <a:lnTo>
                  <a:pt x="4625" y="921"/>
                </a:lnTo>
                <a:lnTo>
                  <a:pt x="4520" y="775"/>
                </a:lnTo>
                <a:lnTo>
                  <a:pt x="4269" y="670"/>
                </a:lnTo>
                <a:lnTo>
                  <a:pt x="4186" y="670"/>
                </a:lnTo>
                <a:lnTo>
                  <a:pt x="4081" y="482"/>
                </a:lnTo>
                <a:lnTo>
                  <a:pt x="4081" y="377"/>
                </a:lnTo>
                <a:lnTo>
                  <a:pt x="3934" y="210"/>
                </a:lnTo>
                <a:lnTo>
                  <a:pt x="3893" y="168"/>
                </a:lnTo>
                <a:lnTo>
                  <a:pt x="3767" y="147"/>
                </a:lnTo>
                <a:lnTo>
                  <a:pt x="3558" y="84"/>
                </a:lnTo>
                <a:lnTo>
                  <a:pt x="351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872F4-6B97-4C7D-A474-E768821FD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54"/>
          <a:stretch/>
        </p:blipFill>
        <p:spPr>
          <a:xfrm>
            <a:off x="1951544" y="2389450"/>
            <a:ext cx="5848350" cy="25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2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DISPONIBILIDAD DE ELEMENTOS DE RED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AAC74-F2CB-4B44-870B-578C0938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60971"/>
            <a:ext cx="3525762" cy="27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ACTUALES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FA320-2E22-470B-B980-1FB552CF1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50"/>
          <a:stretch/>
        </p:blipFill>
        <p:spPr>
          <a:xfrm>
            <a:off x="872621" y="1564172"/>
            <a:ext cx="3699304" cy="23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4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Here’s what you’ll find in this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template: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 slide structure based on a </a:t>
            </a:r>
            <a:r>
              <a:rPr lang="en"/>
              <a:t>c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onsulting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ales </a:t>
            </a:r>
            <a:r>
              <a:rPr lang="en"/>
              <a:t>p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itch, which you can easily adapt to your needs. For more info on how to edit the template, please visit</a:t>
            </a:r>
            <a:r>
              <a:rPr lang="en">
                <a:solidFill>
                  <a:srgbClr val="30394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or read our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An assortment of illustrations that are suitable for use in the presentation can be found in the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slide.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>
                <a:solidFill>
                  <a:srgbClr val="FF0000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slide, which you must keep so that proper credits for our design are given.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solidFill>
                  <a:srgbClr val="FF0000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slide, where you’ll find links to all the elements used in the template.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AutoNum type="arabicPeriod"/>
            </a:pP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Final slides with: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</a:t>
            </a:r>
            <a:r>
              <a:rPr lang="en">
                <a:solidFill>
                  <a:srgbClr val="30394B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used in the template.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 selection of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. You can also customize and animate them as you wish with the online editor. Visit </a:t>
            </a:r>
            <a:r>
              <a:rPr lang="en"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6"/>
              </a:rPr>
              <a:t>Stories by Freepik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find more.</a:t>
            </a:r>
            <a:r>
              <a:rPr lang="en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More</a:t>
            </a:r>
            <a:r>
              <a:rPr lang="en"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" action="ppaction://noaction"/>
              </a:rPr>
              <a:t>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, whose size and color can be edited.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Sets of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delete this slide when you’re done editing the presentation.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HEALTH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4BA26-9C77-4F1C-9541-922008A3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03" y="1445759"/>
            <a:ext cx="4086544" cy="26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ALARMAS DE ENLACE CAÍDO – TX &amp; DC 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443B2-078D-4A86-B16F-19FBDA7F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490" y="2492865"/>
            <a:ext cx="4349669" cy="2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6589-2975-4347-86EC-B7EDB97B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dirty="0"/>
              <a:t>ADMINISTRACIÓN DE BLOQUEO DE BATERÍAS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7B690-92F0-43B5-981F-EB6FCC24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25" y="2792186"/>
            <a:ext cx="4038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9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483D7B-24CB-44CA-A85B-5B278764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43"/>
            <a:ext cx="9144000" cy="4548414"/>
          </a:xfrm>
          <a:prstGeom prst="rect">
            <a:avLst/>
          </a:prstGeom>
          <a:solidFill>
            <a:srgbClr val="111827"/>
          </a:solidFill>
        </p:spPr>
      </p:pic>
    </p:spTree>
    <p:extLst>
      <p:ext uri="{BB962C8B-B14F-4D97-AF65-F5344CB8AC3E}">
        <p14:creationId xmlns:p14="http://schemas.microsoft.com/office/powerpoint/2010/main" val="270340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859E3-185F-4099-AE1C-C034B13D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1353908"/>
            <a:ext cx="8084457" cy="21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0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Plan de </a:t>
            </a:r>
            <a:r>
              <a:rPr lang="en-US" sz="2800" dirty="0" err="1"/>
              <a:t>trabajo</a:t>
            </a:r>
            <a:endParaRPr sz="28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67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50" y="8332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 de </a:t>
            </a:r>
            <a:r>
              <a:rPr lang="en-US" dirty="0" err="1"/>
              <a:t>trabajo</a:t>
            </a:r>
            <a:endParaRPr dirty="0"/>
          </a:p>
        </p:txBody>
      </p:sp>
      <p:graphicFrame>
        <p:nvGraphicFramePr>
          <p:cNvPr id="2242" name="Google Shape;2242;p42"/>
          <p:cNvGraphicFramePr/>
          <p:nvPr>
            <p:extLst>
              <p:ext uri="{D42A27DB-BD31-4B8C-83A1-F6EECF244321}">
                <p14:modId xmlns:p14="http://schemas.microsoft.com/office/powerpoint/2010/main" val="232817658"/>
              </p:ext>
            </p:extLst>
          </p:nvPr>
        </p:nvGraphicFramePr>
        <p:xfrm>
          <a:off x="1248466" y="678406"/>
          <a:ext cx="4760448" cy="4058150"/>
        </p:xfrm>
        <a:graphic>
          <a:graphicData uri="http://schemas.openxmlformats.org/drawingml/2006/table">
            <a:tbl>
              <a:tblPr>
                <a:noFill/>
                <a:tableStyleId>{54047AFF-8D12-4DD3-B02E-8D200B4AB052}</a:tableStyleId>
              </a:tblPr>
              <a:tblGrid>
                <a:gridCol w="238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Actividad</a:t>
                      </a:r>
                      <a:endParaRPr lang="en-US" sz="1200" b="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Días</a:t>
                      </a:r>
                      <a:r>
                        <a:rPr lang="en-US" sz="1400" b="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 de </a:t>
                      </a:r>
                      <a:r>
                        <a:rPr lang="en-US" sz="1400" b="0" dirty="0" err="1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trabajo</a:t>
                      </a:r>
                      <a:endParaRPr sz="1400" b="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                Análisis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1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Desarrollar servicios y modelos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2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Desarrollar </a:t>
                      </a:r>
                      <a:r>
                        <a:rPr lang="es-MX" sz="1200" b="0" dirty="0" err="1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dashboard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2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Obtención de datos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Configuración de filtros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426107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Configuración de Interacciones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36715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Documentación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dirty="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1</a:t>
                      </a:r>
                      <a:endParaRPr sz="1200" b="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403432"/>
                  </a:ext>
                </a:extLst>
              </a:tr>
            </a:tbl>
          </a:graphicData>
        </a:graphic>
      </p:graphicFrame>
      <p:sp>
        <p:nvSpPr>
          <p:cNvPr id="70" name="Google Shape;11818;p90">
            <a:extLst>
              <a:ext uri="{FF2B5EF4-FFF2-40B4-BE49-F238E27FC236}">
                <a16:creationId xmlns:a16="http://schemas.microsoft.com/office/drawing/2014/main" id="{03B0323B-DCDD-43BE-9E3B-9B53B7C728A1}"/>
              </a:ext>
            </a:extLst>
          </p:cNvPr>
          <p:cNvSpPr/>
          <p:nvPr/>
        </p:nvSpPr>
        <p:spPr>
          <a:xfrm>
            <a:off x="1275206" y="1298007"/>
            <a:ext cx="216065" cy="244767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11839;p90">
            <a:extLst>
              <a:ext uri="{FF2B5EF4-FFF2-40B4-BE49-F238E27FC236}">
                <a16:creationId xmlns:a16="http://schemas.microsoft.com/office/drawing/2014/main" id="{0696D694-108A-4F9F-85EA-A00549301A01}"/>
              </a:ext>
            </a:extLst>
          </p:cNvPr>
          <p:cNvGrpSpPr/>
          <p:nvPr/>
        </p:nvGrpSpPr>
        <p:grpSpPr>
          <a:xfrm>
            <a:off x="1298558" y="1879415"/>
            <a:ext cx="196069" cy="224088"/>
            <a:chOff x="-3852025" y="2764950"/>
            <a:chExt cx="291450" cy="293000"/>
          </a:xfrm>
        </p:grpSpPr>
        <p:sp>
          <p:nvSpPr>
            <p:cNvPr id="72" name="Google Shape;11840;p90">
              <a:extLst>
                <a:ext uri="{FF2B5EF4-FFF2-40B4-BE49-F238E27FC236}">
                  <a16:creationId xmlns:a16="http://schemas.microsoft.com/office/drawing/2014/main" id="{4E60790F-8C9C-423F-81F6-5F17AFF9840F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841;p90">
              <a:extLst>
                <a:ext uri="{FF2B5EF4-FFF2-40B4-BE49-F238E27FC236}">
                  <a16:creationId xmlns:a16="http://schemas.microsoft.com/office/drawing/2014/main" id="{1360A8E2-B7F2-4785-9EFD-3CF8C8743477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0412;p86">
            <a:extLst>
              <a:ext uri="{FF2B5EF4-FFF2-40B4-BE49-F238E27FC236}">
                <a16:creationId xmlns:a16="http://schemas.microsoft.com/office/drawing/2014/main" id="{99441D28-50F2-4A1C-AA5A-0E0FF5C9B04F}"/>
              </a:ext>
            </a:extLst>
          </p:cNvPr>
          <p:cNvGrpSpPr/>
          <p:nvPr/>
        </p:nvGrpSpPr>
        <p:grpSpPr>
          <a:xfrm>
            <a:off x="1290206" y="2317986"/>
            <a:ext cx="248180" cy="260572"/>
            <a:chOff x="-65131525" y="2281350"/>
            <a:chExt cx="316650" cy="316650"/>
          </a:xfrm>
        </p:grpSpPr>
        <p:sp>
          <p:nvSpPr>
            <p:cNvPr id="75" name="Google Shape;10413;p86">
              <a:extLst>
                <a:ext uri="{FF2B5EF4-FFF2-40B4-BE49-F238E27FC236}">
                  <a16:creationId xmlns:a16="http://schemas.microsoft.com/office/drawing/2014/main" id="{E07ECB21-69CA-4DEA-B8FD-860288CF9FB8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14;p86">
              <a:extLst>
                <a:ext uri="{FF2B5EF4-FFF2-40B4-BE49-F238E27FC236}">
                  <a16:creationId xmlns:a16="http://schemas.microsoft.com/office/drawing/2014/main" id="{FC7FCA56-DAEF-4EAF-80A4-6FDD747E646E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899;p84">
            <a:extLst>
              <a:ext uri="{FF2B5EF4-FFF2-40B4-BE49-F238E27FC236}">
                <a16:creationId xmlns:a16="http://schemas.microsoft.com/office/drawing/2014/main" id="{6FF2F608-E625-4D2D-BA8F-7F93E503C26C}"/>
              </a:ext>
            </a:extLst>
          </p:cNvPr>
          <p:cNvGrpSpPr/>
          <p:nvPr/>
        </p:nvGrpSpPr>
        <p:grpSpPr>
          <a:xfrm>
            <a:off x="1303517" y="2888988"/>
            <a:ext cx="185071" cy="214801"/>
            <a:chOff x="3860250" y="1427025"/>
            <a:chExt cx="487900" cy="483200"/>
          </a:xfrm>
        </p:grpSpPr>
        <p:sp>
          <p:nvSpPr>
            <p:cNvPr id="78" name="Google Shape;9900;p84">
              <a:extLst>
                <a:ext uri="{FF2B5EF4-FFF2-40B4-BE49-F238E27FC236}">
                  <a16:creationId xmlns:a16="http://schemas.microsoft.com/office/drawing/2014/main" id="{FE91CD5D-D787-43E5-B6B6-BA6C6017F45E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9901;p84">
              <a:extLst>
                <a:ext uri="{FF2B5EF4-FFF2-40B4-BE49-F238E27FC236}">
                  <a16:creationId xmlns:a16="http://schemas.microsoft.com/office/drawing/2014/main" id="{012B9F19-1E95-41CA-813F-8EF83A6D4AD9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9902;p84">
              <a:extLst>
                <a:ext uri="{FF2B5EF4-FFF2-40B4-BE49-F238E27FC236}">
                  <a16:creationId xmlns:a16="http://schemas.microsoft.com/office/drawing/2014/main" id="{6D2F5533-C81B-49C7-BF79-61C3E27D52B2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" name="Google Shape;9970;p84">
            <a:extLst>
              <a:ext uri="{FF2B5EF4-FFF2-40B4-BE49-F238E27FC236}">
                <a16:creationId xmlns:a16="http://schemas.microsoft.com/office/drawing/2014/main" id="{040157EB-10CF-4310-A46C-DFE4DC61D2BA}"/>
              </a:ext>
            </a:extLst>
          </p:cNvPr>
          <p:cNvSpPr/>
          <p:nvPr/>
        </p:nvSpPr>
        <p:spPr>
          <a:xfrm>
            <a:off x="1283965" y="3891886"/>
            <a:ext cx="196069" cy="224088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2" name="Google Shape;9872;p84">
            <a:extLst>
              <a:ext uri="{FF2B5EF4-FFF2-40B4-BE49-F238E27FC236}">
                <a16:creationId xmlns:a16="http://schemas.microsoft.com/office/drawing/2014/main" id="{62EA2F26-5BA6-4D97-B80C-56D7580989E4}"/>
              </a:ext>
            </a:extLst>
          </p:cNvPr>
          <p:cNvGrpSpPr/>
          <p:nvPr/>
        </p:nvGrpSpPr>
        <p:grpSpPr>
          <a:xfrm>
            <a:off x="1283965" y="3361652"/>
            <a:ext cx="216065" cy="226874"/>
            <a:chOff x="5049750" y="832600"/>
            <a:chExt cx="505100" cy="483100"/>
          </a:xfrm>
        </p:grpSpPr>
        <p:sp>
          <p:nvSpPr>
            <p:cNvPr id="83" name="Google Shape;9873;p84">
              <a:extLst>
                <a:ext uri="{FF2B5EF4-FFF2-40B4-BE49-F238E27FC236}">
                  <a16:creationId xmlns:a16="http://schemas.microsoft.com/office/drawing/2014/main" id="{0FA20B78-E697-4D7A-BA83-03EF0693C1B0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9874;p84">
              <a:extLst>
                <a:ext uri="{FF2B5EF4-FFF2-40B4-BE49-F238E27FC236}">
                  <a16:creationId xmlns:a16="http://schemas.microsoft.com/office/drawing/2014/main" id="{F3942B07-47A7-4FC0-9DA3-A1905533B575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" name="Google Shape;10162;p85">
            <a:extLst>
              <a:ext uri="{FF2B5EF4-FFF2-40B4-BE49-F238E27FC236}">
                <a16:creationId xmlns:a16="http://schemas.microsoft.com/office/drawing/2014/main" id="{4A328983-AA26-4C63-B401-F131A9D83300}"/>
              </a:ext>
            </a:extLst>
          </p:cNvPr>
          <p:cNvSpPr/>
          <p:nvPr/>
        </p:nvSpPr>
        <p:spPr>
          <a:xfrm>
            <a:off x="1257390" y="4371620"/>
            <a:ext cx="216065" cy="24476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241;p42">
            <a:extLst>
              <a:ext uri="{FF2B5EF4-FFF2-40B4-BE49-F238E27FC236}">
                <a16:creationId xmlns:a16="http://schemas.microsoft.com/office/drawing/2014/main" id="{173DBB68-5482-4A2C-8F2E-1DDBBAFB31EC}"/>
              </a:ext>
            </a:extLst>
          </p:cNvPr>
          <p:cNvSpPr txBox="1">
            <a:spLocks/>
          </p:cNvSpPr>
          <p:nvPr/>
        </p:nvSpPr>
        <p:spPr>
          <a:xfrm>
            <a:off x="6465110" y="1530803"/>
            <a:ext cx="17106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15 </a:t>
            </a:r>
            <a:r>
              <a:rPr lang="en-US" dirty="0" err="1">
                <a:solidFill>
                  <a:srgbClr val="00B0F0"/>
                </a:solidFill>
              </a:rPr>
              <a:t>días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Contenido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 could describe the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topic of the section here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Escenario</a:t>
            </a:r>
            <a:r>
              <a:rPr lang="en-US" sz="1800" dirty="0">
                <a:solidFill>
                  <a:schemeClr val="accent1"/>
                </a:solidFill>
              </a:rPr>
              <a:t> Actual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Análisis de R</a:t>
            </a:r>
            <a:r>
              <a:rPr lang="en-US" sz="1400" dirty="0" err="1"/>
              <a:t>equerimientos</a:t>
            </a:r>
            <a:endParaRPr sz="1400"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could describe the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topic of the section here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Solución propuesta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 of the section here</a:t>
            </a:r>
            <a:endParaRPr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Plan de </a:t>
            </a:r>
            <a:r>
              <a:rPr lang="en-US" sz="1800" dirty="0" err="1">
                <a:solidFill>
                  <a:schemeClr val="accent1"/>
                </a:solidFill>
              </a:rPr>
              <a:t>trabajo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 of the section here</a:t>
            </a:r>
            <a:endParaRPr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67" name="Google Shape;4019;p64">
            <a:extLst>
              <a:ext uri="{FF2B5EF4-FFF2-40B4-BE49-F238E27FC236}">
                <a16:creationId xmlns:a16="http://schemas.microsoft.com/office/drawing/2014/main" id="{623A0E65-2424-43D0-82FE-970D7A3E1025}"/>
              </a:ext>
            </a:extLst>
          </p:cNvPr>
          <p:cNvGrpSpPr/>
          <p:nvPr/>
        </p:nvGrpSpPr>
        <p:grpSpPr>
          <a:xfrm>
            <a:off x="5540920" y="1123898"/>
            <a:ext cx="2786721" cy="3272692"/>
            <a:chOff x="1744400" y="429725"/>
            <a:chExt cx="4623925" cy="4948200"/>
          </a:xfrm>
        </p:grpSpPr>
        <p:sp>
          <p:nvSpPr>
            <p:cNvPr id="268" name="Google Shape;4020;p64">
              <a:extLst>
                <a:ext uri="{FF2B5EF4-FFF2-40B4-BE49-F238E27FC236}">
                  <a16:creationId xmlns:a16="http://schemas.microsoft.com/office/drawing/2014/main" id="{0CD41406-E434-42DF-85E8-C95935826429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21;p64">
              <a:extLst>
                <a:ext uri="{FF2B5EF4-FFF2-40B4-BE49-F238E27FC236}">
                  <a16:creationId xmlns:a16="http://schemas.microsoft.com/office/drawing/2014/main" id="{1E6B1C4C-D063-4EA5-90B8-74EC0ED2D0E5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22;p64">
              <a:extLst>
                <a:ext uri="{FF2B5EF4-FFF2-40B4-BE49-F238E27FC236}">
                  <a16:creationId xmlns:a16="http://schemas.microsoft.com/office/drawing/2014/main" id="{8C004ABF-AF3E-42A4-BA48-66EE4F387BD6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23;p64">
              <a:extLst>
                <a:ext uri="{FF2B5EF4-FFF2-40B4-BE49-F238E27FC236}">
                  <a16:creationId xmlns:a16="http://schemas.microsoft.com/office/drawing/2014/main" id="{65F00A38-CF18-4855-B10D-7A273072E635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24;p64">
              <a:extLst>
                <a:ext uri="{FF2B5EF4-FFF2-40B4-BE49-F238E27FC236}">
                  <a16:creationId xmlns:a16="http://schemas.microsoft.com/office/drawing/2014/main" id="{40BC5424-84D9-4EBD-9AAA-869BF1B7FE7D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25;p64">
              <a:extLst>
                <a:ext uri="{FF2B5EF4-FFF2-40B4-BE49-F238E27FC236}">
                  <a16:creationId xmlns:a16="http://schemas.microsoft.com/office/drawing/2014/main" id="{BBEB930E-DC55-4F79-B6C1-5C1B98D3DF89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26;p64">
              <a:extLst>
                <a:ext uri="{FF2B5EF4-FFF2-40B4-BE49-F238E27FC236}">
                  <a16:creationId xmlns:a16="http://schemas.microsoft.com/office/drawing/2014/main" id="{5E3023F9-2DE4-419C-A1B6-0500A43F83B5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27;p64">
              <a:extLst>
                <a:ext uri="{FF2B5EF4-FFF2-40B4-BE49-F238E27FC236}">
                  <a16:creationId xmlns:a16="http://schemas.microsoft.com/office/drawing/2014/main" id="{D62AFEFD-8FBA-4E9A-B74A-902903E87DD8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28;p64">
              <a:extLst>
                <a:ext uri="{FF2B5EF4-FFF2-40B4-BE49-F238E27FC236}">
                  <a16:creationId xmlns:a16="http://schemas.microsoft.com/office/drawing/2014/main" id="{45ABC0BC-7041-413F-88C2-0A7B956FD416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29;p64">
              <a:extLst>
                <a:ext uri="{FF2B5EF4-FFF2-40B4-BE49-F238E27FC236}">
                  <a16:creationId xmlns:a16="http://schemas.microsoft.com/office/drawing/2014/main" id="{272F6CBE-FA3E-4909-9500-1EC5ECEB4BA5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30;p64">
              <a:extLst>
                <a:ext uri="{FF2B5EF4-FFF2-40B4-BE49-F238E27FC236}">
                  <a16:creationId xmlns:a16="http://schemas.microsoft.com/office/drawing/2014/main" id="{22DCEECB-853F-4E13-BCC7-ACCE4D9653F5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31;p64">
              <a:extLst>
                <a:ext uri="{FF2B5EF4-FFF2-40B4-BE49-F238E27FC236}">
                  <a16:creationId xmlns:a16="http://schemas.microsoft.com/office/drawing/2014/main" id="{EAA2BFF8-BE68-44E4-A5B2-7563455D1318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32;p64">
              <a:extLst>
                <a:ext uri="{FF2B5EF4-FFF2-40B4-BE49-F238E27FC236}">
                  <a16:creationId xmlns:a16="http://schemas.microsoft.com/office/drawing/2014/main" id="{17555CC3-0F66-43FB-A96D-02B5389256D0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33;p64">
              <a:extLst>
                <a:ext uri="{FF2B5EF4-FFF2-40B4-BE49-F238E27FC236}">
                  <a16:creationId xmlns:a16="http://schemas.microsoft.com/office/drawing/2014/main" id="{86A677B5-35B9-4CCC-AD30-FBA72A22156A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34;p64">
              <a:extLst>
                <a:ext uri="{FF2B5EF4-FFF2-40B4-BE49-F238E27FC236}">
                  <a16:creationId xmlns:a16="http://schemas.microsoft.com/office/drawing/2014/main" id="{977CA3B1-F521-48AD-8196-CEC495CEC426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035;p64">
              <a:extLst>
                <a:ext uri="{FF2B5EF4-FFF2-40B4-BE49-F238E27FC236}">
                  <a16:creationId xmlns:a16="http://schemas.microsoft.com/office/drawing/2014/main" id="{67F76B5D-8EA7-4E82-A34A-C7114AB1D72E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036;p64">
              <a:extLst>
                <a:ext uri="{FF2B5EF4-FFF2-40B4-BE49-F238E27FC236}">
                  <a16:creationId xmlns:a16="http://schemas.microsoft.com/office/drawing/2014/main" id="{A295290E-A7B9-469A-8E9C-A38794C0DA0B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037;p64">
              <a:extLst>
                <a:ext uri="{FF2B5EF4-FFF2-40B4-BE49-F238E27FC236}">
                  <a16:creationId xmlns:a16="http://schemas.microsoft.com/office/drawing/2014/main" id="{E06865CE-2982-4031-9773-BDB398C16A47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038;p64">
              <a:extLst>
                <a:ext uri="{FF2B5EF4-FFF2-40B4-BE49-F238E27FC236}">
                  <a16:creationId xmlns:a16="http://schemas.microsoft.com/office/drawing/2014/main" id="{34FDA241-5336-46BB-A344-3679B8EE4646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039;p64">
              <a:extLst>
                <a:ext uri="{FF2B5EF4-FFF2-40B4-BE49-F238E27FC236}">
                  <a16:creationId xmlns:a16="http://schemas.microsoft.com/office/drawing/2014/main" id="{6EA2EE9B-E37F-4FA9-801F-C883B19FFE39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040;p64">
              <a:extLst>
                <a:ext uri="{FF2B5EF4-FFF2-40B4-BE49-F238E27FC236}">
                  <a16:creationId xmlns:a16="http://schemas.microsoft.com/office/drawing/2014/main" id="{D9FB5940-0949-409C-A424-6C9679E6F483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041;p64">
              <a:extLst>
                <a:ext uri="{FF2B5EF4-FFF2-40B4-BE49-F238E27FC236}">
                  <a16:creationId xmlns:a16="http://schemas.microsoft.com/office/drawing/2014/main" id="{462280BF-E9FF-493E-8570-DA01ED3D18C5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042;p64">
              <a:extLst>
                <a:ext uri="{FF2B5EF4-FFF2-40B4-BE49-F238E27FC236}">
                  <a16:creationId xmlns:a16="http://schemas.microsoft.com/office/drawing/2014/main" id="{08D66840-4532-4C53-AD22-09C40F82906D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043;p64">
              <a:extLst>
                <a:ext uri="{FF2B5EF4-FFF2-40B4-BE49-F238E27FC236}">
                  <a16:creationId xmlns:a16="http://schemas.microsoft.com/office/drawing/2014/main" id="{2E304DEC-1D20-439E-BA58-A491FE9D85CE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044;p64">
              <a:extLst>
                <a:ext uri="{FF2B5EF4-FFF2-40B4-BE49-F238E27FC236}">
                  <a16:creationId xmlns:a16="http://schemas.microsoft.com/office/drawing/2014/main" id="{3A8D9D79-60BB-4E40-AC4C-733E31762030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045;p64">
              <a:extLst>
                <a:ext uri="{FF2B5EF4-FFF2-40B4-BE49-F238E27FC236}">
                  <a16:creationId xmlns:a16="http://schemas.microsoft.com/office/drawing/2014/main" id="{A4E75089-9887-4519-862C-D3A01483CCE8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046;p64">
              <a:extLst>
                <a:ext uri="{FF2B5EF4-FFF2-40B4-BE49-F238E27FC236}">
                  <a16:creationId xmlns:a16="http://schemas.microsoft.com/office/drawing/2014/main" id="{DEFFEC98-4BF5-4305-B523-CAF4DE2EBE13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047;p64">
              <a:extLst>
                <a:ext uri="{FF2B5EF4-FFF2-40B4-BE49-F238E27FC236}">
                  <a16:creationId xmlns:a16="http://schemas.microsoft.com/office/drawing/2014/main" id="{D003A125-FD58-4673-B493-70235730F3F8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048;p64">
              <a:extLst>
                <a:ext uri="{FF2B5EF4-FFF2-40B4-BE49-F238E27FC236}">
                  <a16:creationId xmlns:a16="http://schemas.microsoft.com/office/drawing/2014/main" id="{E50C90B4-7B60-4C11-B468-46EC17EDDB84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049;p64">
              <a:extLst>
                <a:ext uri="{FF2B5EF4-FFF2-40B4-BE49-F238E27FC236}">
                  <a16:creationId xmlns:a16="http://schemas.microsoft.com/office/drawing/2014/main" id="{C0E085A0-90E4-40F7-AAF7-B17069C3556E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050;p64">
              <a:extLst>
                <a:ext uri="{FF2B5EF4-FFF2-40B4-BE49-F238E27FC236}">
                  <a16:creationId xmlns:a16="http://schemas.microsoft.com/office/drawing/2014/main" id="{F308949B-E7BB-4D71-8CB5-EC02451A02AE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051;p64">
              <a:extLst>
                <a:ext uri="{FF2B5EF4-FFF2-40B4-BE49-F238E27FC236}">
                  <a16:creationId xmlns:a16="http://schemas.microsoft.com/office/drawing/2014/main" id="{416D5622-1261-4A5D-9A19-815D8A62F30E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052;p64">
              <a:extLst>
                <a:ext uri="{FF2B5EF4-FFF2-40B4-BE49-F238E27FC236}">
                  <a16:creationId xmlns:a16="http://schemas.microsoft.com/office/drawing/2014/main" id="{90411476-1D36-4AD9-978E-B8B04FA66AFA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053;p64">
              <a:extLst>
                <a:ext uri="{FF2B5EF4-FFF2-40B4-BE49-F238E27FC236}">
                  <a16:creationId xmlns:a16="http://schemas.microsoft.com/office/drawing/2014/main" id="{4A5F6141-93B2-4F6C-BF63-1352926190FC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054;p64">
              <a:extLst>
                <a:ext uri="{FF2B5EF4-FFF2-40B4-BE49-F238E27FC236}">
                  <a16:creationId xmlns:a16="http://schemas.microsoft.com/office/drawing/2014/main" id="{F7EB6D00-E3CB-4D5B-B750-1719553D3640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055;p64">
              <a:extLst>
                <a:ext uri="{FF2B5EF4-FFF2-40B4-BE49-F238E27FC236}">
                  <a16:creationId xmlns:a16="http://schemas.microsoft.com/office/drawing/2014/main" id="{5977DA05-7E94-4111-8910-3F216DFE550F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056;p64">
              <a:extLst>
                <a:ext uri="{FF2B5EF4-FFF2-40B4-BE49-F238E27FC236}">
                  <a16:creationId xmlns:a16="http://schemas.microsoft.com/office/drawing/2014/main" id="{AAC3321F-1785-4B52-B97A-A6EC8B98CD7D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057;p64">
              <a:extLst>
                <a:ext uri="{FF2B5EF4-FFF2-40B4-BE49-F238E27FC236}">
                  <a16:creationId xmlns:a16="http://schemas.microsoft.com/office/drawing/2014/main" id="{154F9323-F1FF-4F32-8D8A-4DE93AB5B26E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058;p64">
              <a:extLst>
                <a:ext uri="{FF2B5EF4-FFF2-40B4-BE49-F238E27FC236}">
                  <a16:creationId xmlns:a16="http://schemas.microsoft.com/office/drawing/2014/main" id="{DC3068B4-E8E4-440C-9271-BD4A9AE8DEFB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059;p64">
              <a:extLst>
                <a:ext uri="{FF2B5EF4-FFF2-40B4-BE49-F238E27FC236}">
                  <a16:creationId xmlns:a16="http://schemas.microsoft.com/office/drawing/2014/main" id="{2A0B70BE-DEFA-4421-9F34-51B3E8B5B75F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060;p64">
              <a:extLst>
                <a:ext uri="{FF2B5EF4-FFF2-40B4-BE49-F238E27FC236}">
                  <a16:creationId xmlns:a16="http://schemas.microsoft.com/office/drawing/2014/main" id="{083944DD-15C4-497A-A589-6E8BFF12D44F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061;p64">
              <a:extLst>
                <a:ext uri="{FF2B5EF4-FFF2-40B4-BE49-F238E27FC236}">
                  <a16:creationId xmlns:a16="http://schemas.microsoft.com/office/drawing/2014/main" id="{B560072C-4839-49FE-BA22-0DCE82CF22EC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062;p64">
              <a:extLst>
                <a:ext uri="{FF2B5EF4-FFF2-40B4-BE49-F238E27FC236}">
                  <a16:creationId xmlns:a16="http://schemas.microsoft.com/office/drawing/2014/main" id="{855AAC8E-1672-4E86-99DA-97EB6B880ACC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063;p64">
              <a:extLst>
                <a:ext uri="{FF2B5EF4-FFF2-40B4-BE49-F238E27FC236}">
                  <a16:creationId xmlns:a16="http://schemas.microsoft.com/office/drawing/2014/main" id="{B57BE13E-8EB4-44F2-9BC5-D760B6B076A2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064;p64">
              <a:extLst>
                <a:ext uri="{FF2B5EF4-FFF2-40B4-BE49-F238E27FC236}">
                  <a16:creationId xmlns:a16="http://schemas.microsoft.com/office/drawing/2014/main" id="{47DC08B8-55CE-44B5-8BCB-059EC23B10CA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065;p64">
              <a:extLst>
                <a:ext uri="{FF2B5EF4-FFF2-40B4-BE49-F238E27FC236}">
                  <a16:creationId xmlns:a16="http://schemas.microsoft.com/office/drawing/2014/main" id="{26365F16-0A38-4825-8DFF-F996FC20271A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066;p64">
              <a:extLst>
                <a:ext uri="{FF2B5EF4-FFF2-40B4-BE49-F238E27FC236}">
                  <a16:creationId xmlns:a16="http://schemas.microsoft.com/office/drawing/2014/main" id="{301ED039-122F-4F15-88A6-CA17DFB71A0D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067;p64">
              <a:extLst>
                <a:ext uri="{FF2B5EF4-FFF2-40B4-BE49-F238E27FC236}">
                  <a16:creationId xmlns:a16="http://schemas.microsoft.com/office/drawing/2014/main" id="{177DAC78-8129-4C8E-BC7F-1E8FAF01B591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068;p64">
              <a:extLst>
                <a:ext uri="{FF2B5EF4-FFF2-40B4-BE49-F238E27FC236}">
                  <a16:creationId xmlns:a16="http://schemas.microsoft.com/office/drawing/2014/main" id="{55A16B67-E526-416B-B773-646D4A9B52F0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069;p64">
              <a:extLst>
                <a:ext uri="{FF2B5EF4-FFF2-40B4-BE49-F238E27FC236}">
                  <a16:creationId xmlns:a16="http://schemas.microsoft.com/office/drawing/2014/main" id="{51C3B81E-9634-4257-A049-72356B253BD1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070;p64">
              <a:extLst>
                <a:ext uri="{FF2B5EF4-FFF2-40B4-BE49-F238E27FC236}">
                  <a16:creationId xmlns:a16="http://schemas.microsoft.com/office/drawing/2014/main" id="{2959FB68-48A3-43F7-8B7F-8CCB7C758AB9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071;p64">
              <a:extLst>
                <a:ext uri="{FF2B5EF4-FFF2-40B4-BE49-F238E27FC236}">
                  <a16:creationId xmlns:a16="http://schemas.microsoft.com/office/drawing/2014/main" id="{1A9F41A2-83B1-4E0F-8659-DB373B072D2A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072;p64">
              <a:extLst>
                <a:ext uri="{FF2B5EF4-FFF2-40B4-BE49-F238E27FC236}">
                  <a16:creationId xmlns:a16="http://schemas.microsoft.com/office/drawing/2014/main" id="{E24D93B5-EEFC-434A-896D-360EE046ACAF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073;p64">
              <a:extLst>
                <a:ext uri="{FF2B5EF4-FFF2-40B4-BE49-F238E27FC236}">
                  <a16:creationId xmlns:a16="http://schemas.microsoft.com/office/drawing/2014/main" id="{B5A65733-26D4-4965-BE2F-B69322B41436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074;p64">
              <a:extLst>
                <a:ext uri="{FF2B5EF4-FFF2-40B4-BE49-F238E27FC236}">
                  <a16:creationId xmlns:a16="http://schemas.microsoft.com/office/drawing/2014/main" id="{F557577C-3499-4992-89A7-85F49933C8BA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075;p64">
              <a:extLst>
                <a:ext uri="{FF2B5EF4-FFF2-40B4-BE49-F238E27FC236}">
                  <a16:creationId xmlns:a16="http://schemas.microsoft.com/office/drawing/2014/main" id="{F876F220-0B32-4063-B960-2E5013562C23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076;p64">
              <a:extLst>
                <a:ext uri="{FF2B5EF4-FFF2-40B4-BE49-F238E27FC236}">
                  <a16:creationId xmlns:a16="http://schemas.microsoft.com/office/drawing/2014/main" id="{9243D920-885B-415B-87EB-878AD17152E6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077;p64">
              <a:extLst>
                <a:ext uri="{FF2B5EF4-FFF2-40B4-BE49-F238E27FC236}">
                  <a16:creationId xmlns:a16="http://schemas.microsoft.com/office/drawing/2014/main" id="{6B4F1382-2D53-4C08-B384-E09F8F450B56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078;p64">
              <a:extLst>
                <a:ext uri="{FF2B5EF4-FFF2-40B4-BE49-F238E27FC236}">
                  <a16:creationId xmlns:a16="http://schemas.microsoft.com/office/drawing/2014/main" id="{BA297F2A-5E9D-48DF-B922-C08D0F1C7EBA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079;p64">
              <a:extLst>
                <a:ext uri="{FF2B5EF4-FFF2-40B4-BE49-F238E27FC236}">
                  <a16:creationId xmlns:a16="http://schemas.microsoft.com/office/drawing/2014/main" id="{EB999204-1A89-4A62-8317-29710306F3B1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080;p64">
              <a:extLst>
                <a:ext uri="{FF2B5EF4-FFF2-40B4-BE49-F238E27FC236}">
                  <a16:creationId xmlns:a16="http://schemas.microsoft.com/office/drawing/2014/main" id="{D436EB66-3293-4B32-84A4-550495D6605D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081;p64">
              <a:extLst>
                <a:ext uri="{FF2B5EF4-FFF2-40B4-BE49-F238E27FC236}">
                  <a16:creationId xmlns:a16="http://schemas.microsoft.com/office/drawing/2014/main" id="{D0B7E1F5-E022-4420-A23A-662DD61EFF74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082;p64">
              <a:extLst>
                <a:ext uri="{FF2B5EF4-FFF2-40B4-BE49-F238E27FC236}">
                  <a16:creationId xmlns:a16="http://schemas.microsoft.com/office/drawing/2014/main" id="{2E35D7EB-54E8-4B50-B075-451EF78AC60E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083;p64">
              <a:extLst>
                <a:ext uri="{FF2B5EF4-FFF2-40B4-BE49-F238E27FC236}">
                  <a16:creationId xmlns:a16="http://schemas.microsoft.com/office/drawing/2014/main" id="{70E4A275-47C1-49FF-ABB2-26F5B4685FDC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084;p64">
              <a:extLst>
                <a:ext uri="{FF2B5EF4-FFF2-40B4-BE49-F238E27FC236}">
                  <a16:creationId xmlns:a16="http://schemas.microsoft.com/office/drawing/2014/main" id="{B16B5168-6637-4658-9869-39A76777638E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085;p64">
              <a:extLst>
                <a:ext uri="{FF2B5EF4-FFF2-40B4-BE49-F238E27FC236}">
                  <a16:creationId xmlns:a16="http://schemas.microsoft.com/office/drawing/2014/main" id="{01C551C4-49B5-4666-9350-AD36AC4F074D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086;p64">
              <a:extLst>
                <a:ext uri="{FF2B5EF4-FFF2-40B4-BE49-F238E27FC236}">
                  <a16:creationId xmlns:a16="http://schemas.microsoft.com/office/drawing/2014/main" id="{4BC08E34-AB7A-4E6F-9B8D-CB4CB95654E8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087;p64">
              <a:extLst>
                <a:ext uri="{FF2B5EF4-FFF2-40B4-BE49-F238E27FC236}">
                  <a16:creationId xmlns:a16="http://schemas.microsoft.com/office/drawing/2014/main" id="{8FA59963-68B1-43A9-B8FB-D0B0C9FDE835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088;p64">
              <a:extLst>
                <a:ext uri="{FF2B5EF4-FFF2-40B4-BE49-F238E27FC236}">
                  <a16:creationId xmlns:a16="http://schemas.microsoft.com/office/drawing/2014/main" id="{57A80459-8377-4508-8E7F-F886E7AA22A6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089;p64">
              <a:extLst>
                <a:ext uri="{FF2B5EF4-FFF2-40B4-BE49-F238E27FC236}">
                  <a16:creationId xmlns:a16="http://schemas.microsoft.com/office/drawing/2014/main" id="{79547079-79AA-4A3C-BD5D-4AAB1C6E275B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090;p64">
              <a:extLst>
                <a:ext uri="{FF2B5EF4-FFF2-40B4-BE49-F238E27FC236}">
                  <a16:creationId xmlns:a16="http://schemas.microsoft.com/office/drawing/2014/main" id="{352EC12F-129E-408E-9691-3825AD3284F2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091;p64">
              <a:extLst>
                <a:ext uri="{FF2B5EF4-FFF2-40B4-BE49-F238E27FC236}">
                  <a16:creationId xmlns:a16="http://schemas.microsoft.com/office/drawing/2014/main" id="{AA09ED34-0E8C-47B4-886A-1EBA0F7B7D59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092;p64">
              <a:extLst>
                <a:ext uri="{FF2B5EF4-FFF2-40B4-BE49-F238E27FC236}">
                  <a16:creationId xmlns:a16="http://schemas.microsoft.com/office/drawing/2014/main" id="{AB8DA812-48BD-4DE8-990C-2E4FF8ECBC63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093;p64">
              <a:extLst>
                <a:ext uri="{FF2B5EF4-FFF2-40B4-BE49-F238E27FC236}">
                  <a16:creationId xmlns:a16="http://schemas.microsoft.com/office/drawing/2014/main" id="{18AB530F-A81A-4C77-82EA-E6EBD0D5E77E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094;p64">
              <a:extLst>
                <a:ext uri="{FF2B5EF4-FFF2-40B4-BE49-F238E27FC236}">
                  <a16:creationId xmlns:a16="http://schemas.microsoft.com/office/drawing/2014/main" id="{A0EAC64A-5E87-4230-9478-F6D961BEEC15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095;p64">
              <a:extLst>
                <a:ext uri="{FF2B5EF4-FFF2-40B4-BE49-F238E27FC236}">
                  <a16:creationId xmlns:a16="http://schemas.microsoft.com/office/drawing/2014/main" id="{6D18E994-C5B9-4707-8D75-487A6082341D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096;p64">
              <a:extLst>
                <a:ext uri="{FF2B5EF4-FFF2-40B4-BE49-F238E27FC236}">
                  <a16:creationId xmlns:a16="http://schemas.microsoft.com/office/drawing/2014/main" id="{4C33A4A0-9B83-4D89-848D-C57C9F49BD16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097;p64">
              <a:extLst>
                <a:ext uri="{FF2B5EF4-FFF2-40B4-BE49-F238E27FC236}">
                  <a16:creationId xmlns:a16="http://schemas.microsoft.com/office/drawing/2014/main" id="{CC6A121B-C19A-454D-8900-22F5B35DD055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098;p64">
              <a:extLst>
                <a:ext uri="{FF2B5EF4-FFF2-40B4-BE49-F238E27FC236}">
                  <a16:creationId xmlns:a16="http://schemas.microsoft.com/office/drawing/2014/main" id="{C818D659-512C-4345-A215-F0DEC729C24F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099;p64">
              <a:extLst>
                <a:ext uri="{FF2B5EF4-FFF2-40B4-BE49-F238E27FC236}">
                  <a16:creationId xmlns:a16="http://schemas.microsoft.com/office/drawing/2014/main" id="{76918A7B-38AF-48BE-9DBB-44ECD5AC9382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00;p64">
              <a:extLst>
                <a:ext uri="{FF2B5EF4-FFF2-40B4-BE49-F238E27FC236}">
                  <a16:creationId xmlns:a16="http://schemas.microsoft.com/office/drawing/2014/main" id="{1757F60A-0051-486A-8C6D-42C5B8903B9B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01;p64">
              <a:extLst>
                <a:ext uri="{FF2B5EF4-FFF2-40B4-BE49-F238E27FC236}">
                  <a16:creationId xmlns:a16="http://schemas.microsoft.com/office/drawing/2014/main" id="{773FCFBB-1E58-421E-A351-0DF189E437F4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02;p64">
              <a:extLst>
                <a:ext uri="{FF2B5EF4-FFF2-40B4-BE49-F238E27FC236}">
                  <a16:creationId xmlns:a16="http://schemas.microsoft.com/office/drawing/2014/main" id="{AA81D04D-1C74-48BE-B3B2-E62773ADB259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03;p64">
              <a:extLst>
                <a:ext uri="{FF2B5EF4-FFF2-40B4-BE49-F238E27FC236}">
                  <a16:creationId xmlns:a16="http://schemas.microsoft.com/office/drawing/2014/main" id="{53275443-54F0-45BA-99BE-06E002E3A4DD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04;p64">
              <a:extLst>
                <a:ext uri="{FF2B5EF4-FFF2-40B4-BE49-F238E27FC236}">
                  <a16:creationId xmlns:a16="http://schemas.microsoft.com/office/drawing/2014/main" id="{CD38D614-77FC-4086-BBA1-09BD7CC3071C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05;p64">
              <a:extLst>
                <a:ext uri="{FF2B5EF4-FFF2-40B4-BE49-F238E27FC236}">
                  <a16:creationId xmlns:a16="http://schemas.microsoft.com/office/drawing/2014/main" id="{1AD2C520-1307-4224-90E9-D822EEAB6918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06;p64">
              <a:extLst>
                <a:ext uri="{FF2B5EF4-FFF2-40B4-BE49-F238E27FC236}">
                  <a16:creationId xmlns:a16="http://schemas.microsoft.com/office/drawing/2014/main" id="{7B30AF08-82B2-4B79-9019-7B469B3E9A14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07;p64">
              <a:extLst>
                <a:ext uri="{FF2B5EF4-FFF2-40B4-BE49-F238E27FC236}">
                  <a16:creationId xmlns:a16="http://schemas.microsoft.com/office/drawing/2014/main" id="{F00FABAE-4602-4CF0-B37D-4D6519D50DA3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08;p64">
              <a:extLst>
                <a:ext uri="{FF2B5EF4-FFF2-40B4-BE49-F238E27FC236}">
                  <a16:creationId xmlns:a16="http://schemas.microsoft.com/office/drawing/2014/main" id="{FA01213E-E3FF-449A-9F36-65019BD5E1C4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09;p64">
              <a:extLst>
                <a:ext uri="{FF2B5EF4-FFF2-40B4-BE49-F238E27FC236}">
                  <a16:creationId xmlns:a16="http://schemas.microsoft.com/office/drawing/2014/main" id="{E816CAD6-4134-4DF3-B443-7706E4214907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10;p64">
              <a:extLst>
                <a:ext uri="{FF2B5EF4-FFF2-40B4-BE49-F238E27FC236}">
                  <a16:creationId xmlns:a16="http://schemas.microsoft.com/office/drawing/2014/main" id="{69D838AE-96A5-4037-ABCE-C31A973FCC50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11;p64">
              <a:extLst>
                <a:ext uri="{FF2B5EF4-FFF2-40B4-BE49-F238E27FC236}">
                  <a16:creationId xmlns:a16="http://schemas.microsoft.com/office/drawing/2014/main" id="{2A0157A3-9775-488D-A1C6-A8DC3880F462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12;p64">
              <a:extLst>
                <a:ext uri="{FF2B5EF4-FFF2-40B4-BE49-F238E27FC236}">
                  <a16:creationId xmlns:a16="http://schemas.microsoft.com/office/drawing/2014/main" id="{99F31491-B8D2-4647-BA29-5B8D7E2F8112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13;p64">
              <a:extLst>
                <a:ext uri="{FF2B5EF4-FFF2-40B4-BE49-F238E27FC236}">
                  <a16:creationId xmlns:a16="http://schemas.microsoft.com/office/drawing/2014/main" id="{525535B9-F36B-4751-A990-274008186F29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14;p64">
              <a:extLst>
                <a:ext uri="{FF2B5EF4-FFF2-40B4-BE49-F238E27FC236}">
                  <a16:creationId xmlns:a16="http://schemas.microsoft.com/office/drawing/2014/main" id="{B6E9EDB8-2254-44B1-865E-DC22BED12F3F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15;p64">
              <a:extLst>
                <a:ext uri="{FF2B5EF4-FFF2-40B4-BE49-F238E27FC236}">
                  <a16:creationId xmlns:a16="http://schemas.microsoft.com/office/drawing/2014/main" id="{5DE6C9B5-711B-41A1-900B-34DD5D54AEF1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16;p64">
              <a:extLst>
                <a:ext uri="{FF2B5EF4-FFF2-40B4-BE49-F238E27FC236}">
                  <a16:creationId xmlns:a16="http://schemas.microsoft.com/office/drawing/2014/main" id="{D0DAC988-3263-47CF-8D62-4446C0A78491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17;p64">
              <a:extLst>
                <a:ext uri="{FF2B5EF4-FFF2-40B4-BE49-F238E27FC236}">
                  <a16:creationId xmlns:a16="http://schemas.microsoft.com/office/drawing/2014/main" id="{C5350684-50D1-4C02-A744-60639B0B3B4D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18;p64">
              <a:extLst>
                <a:ext uri="{FF2B5EF4-FFF2-40B4-BE49-F238E27FC236}">
                  <a16:creationId xmlns:a16="http://schemas.microsoft.com/office/drawing/2014/main" id="{D6774CA9-DD4A-454D-8BC1-4A02250AF20C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19;p64">
              <a:extLst>
                <a:ext uri="{FF2B5EF4-FFF2-40B4-BE49-F238E27FC236}">
                  <a16:creationId xmlns:a16="http://schemas.microsoft.com/office/drawing/2014/main" id="{B4ED6B7B-6687-4012-A9CA-725C7E538BED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20;p64">
              <a:extLst>
                <a:ext uri="{FF2B5EF4-FFF2-40B4-BE49-F238E27FC236}">
                  <a16:creationId xmlns:a16="http://schemas.microsoft.com/office/drawing/2014/main" id="{00AE2799-354F-4EFB-885C-E2FBA2963F71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21;p64">
              <a:extLst>
                <a:ext uri="{FF2B5EF4-FFF2-40B4-BE49-F238E27FC236}">
                  <a16:creationId xmlns:a16="http://schemas.microsoft.com/office/drawing/2014/main" id="{99DE1714-FF93-4762-9D2C-77AC00C997D3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22;p64">
              <a:extLst>
                <a:ext uri="{FF2B5EF4-FFF2-40B4-BE49-F238E27FC236}">
                  <a16:creationId xmlns:a16="http://schemas.microsoft.com/office/drawing/2014/main" id="{AF01A52B-3183-4DE2-88B7-B5BD60815CF7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23;p64">
              <a:extLst>
                <a:ext uri="{FF2B5EF4-FFF2-40B4-BE49-F238E27FC236}">
                  <a16:creationId xmlns:a16="http://schemas.microsoft.com/office/drawing/2014/main" id="{AE6DF967-217A-438B-A4BB-8A75FE343172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24;p64">
              <a:extLst>
                <a:ext uri="{FF2B5EF4-FFF2-40B4-BE49-F238E27FC236}">
                  <a16:creationId xmlns:a16="http://schemas.microsoft.com/office/drawing/2014/main" id="{16285F55-D60B-490A-83F2-A6532028AE1E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25;p64">
              <a:extLst>
                <a:ext uri="{FF2B5EF4-FFF2-40B4-BE49-F238E27FC236}">
                  <a16:creationId xmlns:a16="http://schemas.microsoft.com/office/drawing/2014/main" id="{0C0C30A4-B5A1-4527-AD9F-E7B4960801C3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26;p64">
              <a:extLst>
                <a:ext uri="{FF2B5EF4-FFF2-40B4-BE49-F238E27FC236}">
                  <a16:creationId xmlns:a16="http://schemas.microsoft.com/office/drawing/2014/main" id="{1ECF1807-E165-4F43-A2D5-27635D7F8BEC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27;p64">
              <a:extLst>
                <a:ext uri="{FF2B5EF4-FFF2-40B4-BE49-F238E27FC236}">
                  <a16:creationId xmlns:a16="http://schemas.microsoft.com/office/drawing/2014/main" id="{5E4EBCE8-557F-4337-B1D5-41A7C0B665E3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28;p64">
              <a:extLst>
                <a:ext uri="{FF2B5EF4-FFF2-40B4-BE49-F238E27FC236}">
                  <a16:creationId xmlns:a16="http://schemas.microsoft.com/office/drawing/2014/main" id="{55AA80C7-B78A-41C4-82D7-BBB3A82838EC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29;p64">
              <a:extLst>
                <a:ext uri="{FF2B5EF4-FFF2-40B4-BE49-F238E27FC236}">
                  <a16:creationId xmlns:a16="http://schemas.microsoft.com/office/drawing/2014/main" id="{C88FF194-6C9D-4FC1-8E66-B635BC38BB55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30;p64">
              <a:extLst>
                <a:ext uri="{FF2B5EF4-FFF2-40B4-BE49-F238E27FC236}">
                  <a16:creationId xmlns:a16="http://schemas.microsoft.com/office/drawing/2014/main" id="{AC24FA08-A4F3-46AB-AEB5-11D3F653A463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31;p64">
              <a:extLst>
                <a:ext uri="{FF2B5EF4-FFF2-40B4-BE49-F238E27FC236}">
                  <a16:creationId xmlns:a16="http://schemas.microsoft.com/office/drawing/2014/main" id="{BB6FB946-3CCB-439F-B45E-D77408D5CE73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32;p64">
              <a:extLst>
                <a:ext uri="{FF2B5EF4-FFF2-40B4-BE49-F238E27FC236}">
                  <a16:creationId xmlns:a16="http://schemas.microsoft.com/office/drawing/2014/main" id="{962A56C1-A1E4-4754-86A1-983063BB69E6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33;p64">
              <a:extLst>
                <a:ext uri="{FF2B5EF4-FFF2-40B4-BE49-F238E27FC236}">
                  <a16:creationId xmlns:a16="http://schemas.microsoft.com/office/drawing/2014/main" id="{DF055FF4-500E-49F4-B462-FE346A22B509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34;p64">
              <a:extLst>
                <a:ext uri="{FF2B5EF4-FFF2-40B4-BE49-F238E27FC236}">
                  <a16:creationId xmlns:a16="http://schemas.microsoft.com/office/drawing/2014/main" id="{0DD96D45-A971-4462-A767-E73C8717D77C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135;p64">
              <a:extLst>
                <a:ext uri="{FF2B5EF4-FFF2-40B4-BE49-F238E27FC236}">
                  <a16:creationId xmlns:a16="http://schemas.microsoft.com/office/drawing/2014/main" id="{7DE64917-DD3D-4628-8C7A-853945316A1C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36;p64">
              <a:extLst>
                <a:ext uri="{FF2B5EF4-FFF2-40B4-BE49-F238E27FC236}">
                  <a16:creationId xmlns:a16="http://schemas.microsoft.com/office/drawing/2014/main" id="{3A3A9D49-7084-4735-B6CD-3141A77DFAA8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37;p64">
              <a:extLst>
                <a:ext uri="{FF2B5EF4-FFF2-40B4-BE49-F238E27FC236}">
                  <a16:creationId xmlns:a16="http://schemas.microsoft.com/office/drawing/2014/main" id="{CC49A001-3409-4286-9A51-9743F4D9491E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38;p64">
              <a:extLst>
                <a:ext uri="{FF2B5EF4-FFF2-40B4-BE49-F238E27FC236}">
                  <a16:creationId xmlns:a16="http://schemas.microsoft.com/office/drawing/2014/main" id="{3F909C25-24E0-46B2-8985-EEA473DA4F31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39;p64">
              <a:extLst>
                <a:ext uri="{FF2B5EF4-FFF2-40B4-BE49-F238E27FC236}">
                  <a16:creationId xmlns:a16="http://schemas.microsoft.com/office/drawing/2014/main" id="{DA9320E0-03B7-4903-88AF-429F6B6FD14A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40;p64">
              <a:extLst>
                <a:ext uri="{FF2B5EF4-FFF2-40B4-BE49-F238E27FC236}">
                  <a16:creationId xmlns:a16="http://schemas.microsoft.com/office/drawing/2014/main" id="{79C1CACE-06B7-42BA-B47C-27E1930F68CA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41;p64">
              <a:extLst>
                <a:ext uri="{FF2B5EF4-FFF2-40B4-BE49-F238E27FC236}">
                  <a16:creationId xmlns:a16="http://schemas.microsoft.com/office/drawing/2014/main" id="{A347B68D-9DF1-4FE3-833D-E14BCE490D4C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42;p64">
              <a:extLst>
                <a:ext uri="{FF2B5EF4-FFF2-40B4-BE49-F238E27FC236}">
                  <a16:creationId xmlns:a16="http://schemas.microsoft.com/office/drawing/2014/main" id="{FEE67AA6-2270-4497-A0DE-7686BDED1056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43;p64">
              <a:extLst>
                <a:ext uri="{FF2B5EF4-FFF2-40B4-BE49-F238E27FC236}">
                  <a16:creationId xmlns:a16="http://schemas.microsoft.com/office/drawing/2014/main" id="{10C2C58B-E263-44E8-A823-12A168F695E3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4;p64">
              <a:extLst>
                <a:ext uri="{FF2B5EF4-FFF2-40B4-BE49-F238E27FC236}">
                  <a16:creationId xmlns:a16="http://schemas.microsoft.com/office/drawing/2014/main" id="{00A4B5C0-378F-41DA-8080-B3E37C6F30CA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45;p64">
              <a:extLst>
                <a:ext uri="{FF2B5EF4-FFF2-40B4-BE49-F238E27FC236}">
                  <a16:creationId xmlns:a16="http://schemas.microsoft.com/office/drawing/2014/main" id="{D2E7A04E-9E46-43DD-8CB2-FF08B27B5985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46;p64">
              <a:extLst>
                <a:ext uri="{FF2B5EF4-FFF2-40B4-BE49-F238E27FC236}">
                  <a16:creationId xmlns:a16="http://schemas.microsoft.com/office/drawing/2014/main" id="{55027071-CF82-4FA7-9EC1-2E2B578618A8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47;p64">
              <a:extLst>
                <a:ext uri="{FF2B5EF4-FFF2-40B4-BE49-F238E27FC236}">
                  <a16:creationId xmlns:a16="http://schemas.microsoft.com/office/drawing/2014/main" id="{48B21CF0-8E10-4A90-AE5A-E9011BB37EAE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48;p64">
              <a:extLst>
                <a:ext uri="{FF2B5EF4-FFF2-40B4-BE49-F238E27FC236}">
                  <a16:creationId xmlns:a16="http://schemas.microsoft.com/office/drawing/2014/main" id="{19EB659F-1742-4DF5-A9A0-FE259013CFEE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49;p64">
              <a:extLst>
                <a:ext uri="{FF2B5EF4-FFF2-40B4-BE49-F238E27FC236}">
                  <a16:creationId xmlns:a16="http://schemas.microsoft.com/office/drawing/2014/main" id="{2524928D-30D8-45EB-B1F1-D29279169B47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50;p64">
              <a:extLst>
                <a:ext uri="{FF2B5EF4-FFF2-40B4-BE49-F238E27FC236}">
                  <a16:creationId xmlns:a16="http://schemas.microsoft.com/office/drawing/2014/main" id="{792F0DA3-F614-4CCC-9525-2763CB69CB02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51;p64">
              <a:extLst>
                <a:ext uri="{FF2B5EF4-FFF2-40B4-BE49-F238E27FC236}">
                  <a16:creationId xmlns:a16="http://schemas.microsoft.com/office/drawing/2014/main" id="{D2AC74B2-A8D6-4112-AB0C-853B16AA3F63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52;p64">
              <a:extLst>
                <a:ext uri="{FF2B5EF4-FFF2-40B4-BE49-F238E27FC236}">
                  <a16:creationId xmlns:a16="http://schemas.microsoft.com/office/drawing/2014/main" id="{761C0956-EF7B-4449-9E5C-199DDF2EC222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53;p64">
              <a:extLst>
                <a:ext uri="{FF2B5EF4-FFF2-40B4-BE49-F238E27FC236}">
                  <a16:creationId xmlns:a16="http://schemas.microsoft.com/office/drawing/2014/main" id="{913A2F3D-57D9-41BA-8BC1-CB0A7ADF614F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54;p64">
              <a:extLst>
                <a:ext uri="{FF2B5EF4-FFF2-40B4-BE49-F238E27FC236}">
                  <a16:creationId xmlns:a16="http://schemas.microsoft.com/office/drawing/2014/main" id="{991128D4-55BC-40F7-BD14-4AAF538183EE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55;p64">
              <a:extLst>
                <a:ext uri="{FF2B5EF4-FFF2-40B4-BE49-F238E27FC236}">
                  <a16:creationId xmlns:a16="http://schemas.microsoft.com/office/drawing/2014/main" id="{4EC8EE79-D440-4D38-A328-081B54846A7D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56;p64">
              <a:extLst>
                <a:ext uri="{FF2B5EF4-FFF2-40B4-BE49-F238E27FC236}">
                  <a16:creationId xmlns:a16="http://schemas.microsoft.com/office/drawing/2014/main" id="{6198FD8C-C4D7-42E5-BDE5-9DAE0D54C154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57;p64">
              <a:extLst>
                <a:ext uri="{FF2B5EF4-FFF2-40B4-BE49-F238E27FC236}">
                  <a16:creationId xmlns:a16="http://schemas.microsoft.com/office/drawing/2014/main" id="{58E9A0CA-681A-4AE9-8014-57E044F65E86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58;p64">
              <a:extLst>
                <a:ext uri="{FF2B5EF4-FFF2-40B4-BE49-F238E27FC236}">
                  <a16:creationId xmlns:a16="http://schemas.microsoft.com/office/drawing/2014/main" id="{47A42BFD-DC4C-4B24-A80A-E1104A23929C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159;p64">
              <a:extLst>
                <a:ext uri="{FF2B5EF4-FFF2-40B4-BE49-F238E27FC236}">
                  <a16:creationId xmlns:a16="http://schemas.microsoft.com/office/drawing/2014/main" id="{65A1A947-E8A8-4E1E-B2BE-A9F86E8A46B2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60;p64">
              <a:extLst>
                <a:ext uri="{FF2B5EF4-FFF2-40B4-BE49-F238E27FC236}">
                  <a16:creationId xmlns:a16="http://schemas.microsoft.com/office/drawing/2014/main" id="{2A878580-D3E0-4793-837C-E40ABB83678A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61;p64">
              <a:extLst>
                <a:ext uri="{FF2B5EF4-FFF2-40B4-BE49-F238E27FC236}">
                  <a16:creationId xmlns:a16="http://schemas.microsoft.com/office/drawing/2014/main" id="{49C3AA1C-E458-4928-B143-4FACA23B4F1E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62;p64">
              <a:extLst>
                <a:ext uri="{FF2B5EF4-FFF2-40B4-BE49-F238E27FC236}">
                  <a16:creationId xmlns:a16="http://schemas.microsoft.com/office/drawing/2014/main" id="{BFAC54A0-B34B-4BEE-8BCD-DF6EFB1D7013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63;p64">
              <a:extLst>
                <a:ext uri="{FF2B5EF4-FFF2-40B4-BE49-F238E27FC236}">
                  <a16:creationId xmlns:a16="http://schemas.microsoft.com/office/drawing/2014/main" id="{9FE01A89-195B-4780-A466-E82579D74648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64;p64">
              <a:extLst>
                <a:ext uri="{FF2B5EF4-FFF2-40B4-BE49-F238E27FC236}">
                  <a16:creationId xmlns:a16="http://schemas.microsoft.com/office/drawing/2014/main" id="{501CD1FA-2CBE-4FA9-8A9A-14C5851FB3BD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65;p64">
              <a:extLst>
                <a:ext uri="{FF2B5EF4-FFF2-40B4-BE49-F238E27FC236}">
                  <a16:creationId xmlns:a16="http://schemas.microsoft.com/office/drawing/2014/main" id="{E8EACFF5-0D2C-4993-9D37-A42898AC14C6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66;p64">
              <a:extLst>
                <a:ext uri="{FF2B5EF4-FFF2-40B4-BE49-F238E27FC236}">
                  <a16:creationId xmlns:a16="http://schemas.microsoft.com/office/drawing/2014/main" id="{1F2EB501-681A-45A6-AF77-126BE3D23FE9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67;p64">
              <a:extLst>
                <a:ext uri="{FF2B5EF4-FFF2-40B4-BE49-F238E27FC236}">
                  <a16:creationId xmlns:a16="http://schemas.microsoft.com/office/drawing/2014/main" id="{2C9C2F43-1D4C-4B06-952F-E3BDD38A2259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8;p64">
              <a:extLst>
                <a:ext uri="{FF2B5EF4-FFF2-40B4-BE49-F238E27FC236}">
                  <a16:creationId xmlns:a16="http://schemas.microsoft.com/office/drawing/2014/main" id="{78A4337B-16E3-4053-8BDD-A6CF0C7E68BE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69;p64">
              <a:extLst>
                <a:ext uri="{FF2B5EF4-FFF2-40B4-BE49-F238E27FC236}">
                  <a16:creationId xmlns:a16="http://schemas.microsoft.com/office/drawing/2014/main" id="{5C8E2B7C-9FD3-40D4-B905-B06CBA4C6ED8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70;p64">
              <a:extLst>
                <a:ext uri="{FF2B5EF4-FFF2-40B4-BE49-F238E27FC236}">
                  <a16:creationId xmlns:a16="http://schemas.microsoft.com/office/drawing/2014/main" id="{59C34CDB-4767-4FDB-B7C5-6E184F9DB35C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71;p64">
              <a:extLst>
                <a:ext uri="{FF2B5EF4-FFF2-40B4-BE49-F238E27FC236}">
                  <a16:creationId xmlns:a16="http://schemas.microsoft.com/office/drawing/2014/main" id="{9067BAA3-888D-474F-90A3-A97B911D6669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72;p64">
              <a:extLst>
                <a:ext uri="{FF2B5EF4-FFF2-40B4-BE49-F238E27FC236}">
                  <a16:creationId xmlns:a16="http://schemas.microsoft.com/office/drawing/2014/main" id="{0A2D172B-5A44-4015-B62C-00267C699055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173;p64">
              <a:extLst>
                <a:ext uri="{FF2B5EF4-FFF2-40B4-BE49-F238E27FC236}">
                  <a16:creationId xmlns:a16="http://schemas.microsoft.com/office/drawing/2014/main" id="{F94425E6-49B8-43BD-8C10-018209DE2634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174;p64">
              <a:extLst>
                <a:ext uri="{FF2B5EF4-FFF2-40B4-BE49-F238E27FC236}">
                  <a16:creationId xmlns:a16="http://schemas.microsoft.com/office/drawing/2014/main" id="{2D39DDCF-559E-43E9-823F-DF12702AA27F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175;p64">
              <a:extLst>
                <a:ext uri="{FF2B5EF4-FFF2-40B4-BE49-F238E27FC236}">
                  <a16:creationId xmlns:a16="http://schemas.microsoft.com/office/drawing/2014/main" id="{2E074804-A714-4FC6-B096-8D26E4ED0337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176;p64">
              <a:extLst>
                <a:ext uri="{FF2B5EF4-FFF2-40B4-BE49-F238E27FC236}">
                  <a16:creationId xmlns:a16="http://schemas.microsoft.com/office/drawing/2014/main" id="{602C7AE3-53CD-4568-ADF7-18E75DA2AC5F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177;p64">
              <a:extLst>
                <a:ext uri="{FF2B5EF4-FFF2-40B4-BE49-F238E27FC236}">
                  <a16:creationId xmlns:a16="http://schemas.microsoft.com/office/drawing/2014/main" id="{CAEBD328-F89E-4987-B237-A475C4E7D95D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178;p64">
              <a:extLst>
                <a:ext uri="{FF2B5EF4-FFF2-40B4-BE49-F238E27FC236}">
                  <a16:creationId xmlns:a16="http://schemas.microsoft.com/office/drawing/2014/main" id="{D364225D-FB9F-45C0-B739-F45B6581E9B3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179;p64">
              <a:extLst>
                <a:ext uri="{FF2B5EF4-FFF2-40B4-BE49-F238E27FC236}">
                  <a16:creationId xmlns:a16="http://schemas.microsoft.com/office/drawing/2014/main" id="{898D24A7-6F84-4E7B-B998-9C8A9C0BAE2D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180;p64">
              <a:extLst>
                <a:ext uri="{FF2B5EF4-FFF2-40B4-BE49-F238E27FC236}">
                  <a16:creationId xmlns:a16="http://schemas.microsoft.com/office/drawing/2014/main" id="{7B674EF9-C65C-405A-BE0F-1731BA093B62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181;p64">
              <a:extLst>
                <a:ext uri="{FF2B5EF4-FFF2-40B4-BE49-F238E27FC236}">
                  <a16:creationId xmlns:a16="http://schemas.microsoft.com/office/drawing/2014/main" id="{8D77ACEE-A17C-4418-8537-131C569E1090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182;p64">
              <a:extLst>
                <a:ext uri="{FF2B5EF4-FFF2-40B4-BE49-F238E27FC236}">
                  <a16:creationId xmlns:a16="http://schemas.microsoft.com/office/drawing/2014/main" id="{5111A4C5-0395-4FE7-A7C6-4A8F4A6D8F02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183;p64">
              <a:extLst>
                <a:ext uri="{FF2B5EF4-FFF2-40B4-BE49-F238E27FC236}">
                  <a16:creationId xmlns:a16="http://schemas.microsoft.com/office/drawing/2014/main" id="{6F64C03B-6428-46FC-9E9F-6E80DB6DECD5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184;p64">
              <a:extLst>
                <a:ext uri="{FF2B5EF4-FFF2-40B4-BE49-F238E27FC236}">
                  <a16:creationId xmlns:a16="http://schemas.microsoft.com/office/drawing/2014/main" id="{62C67F69-5DC9-4DDF-AD83-A15129FBFEDA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185;p64">
              <a:extLst>
                <a:ext uri="{FF2B5EF4-FFF2-40B4-BE49-F238E27FC236}">
                  <a16:creationId xmlns:a16="http://schemas.microsoft.com/office/drawing/2014/main" id="{3E73C02A-BC29-4142-89C8-D8B1BF717D63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186;p64">
              <a:extLst>
                <a:ext uri="{FF2B5EF4-FFF2-40B4-BE49-F238E27FC236}">
                  <a16:creationId xmlns:a16="http://schemas.microsoft.com/office/drawing/2014/main" id="{1E673994-8FC1-48C6-9F62-976343F79186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187;p64">
              <a:extLst>
                <a:ext uri="{FF2B5EF4-FFF2-40B4-BE49-F238E27FC236}">
                  <a16:creationId xmlns:a16="http://schemas.microsoft.com/office/drawing/2014/main" id="{3F70B19D-2938-4546-B55C-DE87FA6969AA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188;p64">
              <a:extLst>
                <a:ext uri="{FF2B5EF4-FFF2-40B4-BE49-F238E27FC236}">
                  <a16:creationId xmlns:a16="http://schemas.microsoft.com/office/drawing/2014/main" id="{D4640662-95DF-48F9-9B06-2A37351D6CA6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189;p64">
              <a:extLst>
                <a:ext uri="{FF2B5EF4-FFF2-40B4-BE49-F238E27FC236}">
                  <a16:creationId xmlns:a16="http://schemas.microsoft.com/office/drawing/2014/main" id="{6C588423-3359-4BD6-9F2B-FC9B41EA7B2A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190;p64">
              <a:extLst>
                <a:ext uri="{FF2B5EF4-FFF2-40B4-BE49-F238E27FC236}">
                  <a16:creationId xmlns:a16="http://schemas.microsoft.com/office/drawing/2014/main" id="{157908E8-AAF8-4C7A-A855-55A9DF4262B4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191;p64">
              <a:extLst>
                <a:ext uri="{FF2B5EF4-FFF2-40B4-BE49-F238E27FC236}">
                  <a16:creationId xmlns:a16="http://schemas.microsoft.com/office/drawing/2014/main" id="{B2430053-A740-43BC-976F-F2DDDD2CC71C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192;p64">
              <a:extLst>
                <a:ext uri="{FF2B5EF4-FFF2-40B4-BE49-F238E27FC236}">
                  <a16:creationId xmlns:a16="http://schemas.microsoft.com/office/drawing/2014/main" id="{A4DBDC30-6282-4EE4-BD2A-C8BFA57EE595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193;p64">
              <a:extLst>
                <a:ext uri="{FF2B5EF4-FFF2-40B4-BE49-F238E27FC236}">
                  <a16:creationId xmlns:a16="http://schemas.microsoft.com/office/drawing/2014/main" id="{9BD257C1-E5CF-4BB8-B66B-33F28EF39E9B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194;p64">
              <a:extLst>
                <a:ext uri="{FF2B5EF4-FFF2-40B4-BE49-F238E27FC236}">
                  <a16:creationId xmlns:a16="http://schemas.microsoft.com/office/drawing/2014/main" id="{2398E3BC-4C2B-4DDE-BF04-26080C601DD9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195;p64">
              <a:extLst>
                <a:ext uri="{FF2B5EF4-FFF2-40B4-BE49-F238E27FC236}">
                  <a16:creationId xmlns:a16="http://schemas.microsoft.com/office/drawing/2014/main" id="{A854FD2B-E5AF-49F9-B4C3-47277EA977E8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196;p64">
              <a:extLst>
                <a:ext uri="{FF2B5EF4-FFF2-40B4-BE49-F238E27FC236}">
                  <a16:creationId xmlns:a16="http://schemas.microsoft.com/office/drawing/2014/main" id="{6B1955B3-2C0D-4838-B7CF-1AE23F748127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197;p64">
              <a:extLst>
                <a:ext uri="{FF2B5EF4-FFF2-40B4-BE49-F238E27FC236}">
                  <a16:creationId xmlns:a16="http://schemas.microsoft.com/office/drawing/2014/main" id="{2251FBA9-6982-4B07-A1C2-BA059D44D228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198;p64">
              <a:extLst>
                <a:ext uri="{FF2B5EF4-FFF2-40B4-BE49-F238E27FC236}">
                  <a16:creationId xmlns:a16="http://schemas.microsoft.com/office/drawing/2014/main" id="{41EFF332-4A80-4246-8356-627A61A6709B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99;p64">
              <a:extLst>
                <a:ext uri="{FF2B5EF4-FFF2-40B4-BE49-F238E27FC236}">
                  <a16:creationId xmlns:a16="http://schemas.microsoft.com/office/drawing/2014/main" id="{C7C24850-0F5A-41A2-B35B-B4A23B8080F3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00;p64">
              <a:extLst>
                <a:ext uri="{FF2B5EF4-FFF2-40B4-BE49-F238E27FC236}">
                  <a16:creationId xmlns:a16="http://schemas.microsoft.com/office/drawing/2014/main" id="{E1DD7645-79F2-4B06-92B6-D193B12C7ABA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01;p64">
              <a:extLst>
                <a:ext uri="{FF2B5EF4-FFF2-40B4-BE49-F238E27FC236}">
                  <a16:creationId xmlns:a16="http://schemas.microsoft.com/office/drawing/2014/main" id="{F9C9095D-0B46-4531-8ED2-3E071E516A95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02;p64">
              <a:extLst>
                <a:ext uri="{FF2B5EF4-FFF2-40B4-BE49-F238E27FC236}">
                  <a16:creationId xmlns:a16="http://schemas.microsoft.com/office/drawing/2014/main" id="{5DB6D3B9-E2C1-4847-B5A6-96D6CDC23D1F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03;p64">
              <a:extLst>
                <a:ext uri="{FF2B5EF4-FFF2-40B4-BE49-F238E27FC236}">
                  <a16:creationId xmlns:a16="http://schemas.microsoft.com/office/drawing/2014/main" id="{9B9A724B-1207-4E2C-8626-BE68E3C5EB1A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04;p64">
              <a:extLst>
                <a:ext uri="{FF2B5EF4-FFF2-40B4-BE49-F238E27FC236}">
                  <a16:creationId xmlns:a16="http://schemas.microsoft.com/office/drawing/2014/main" id="{BA593B41-0F71-4E92-99F7-D8F8B51DA48F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05;p64">
              <a:extLst>
                <a:ext uri="{FF2B5EF4-FFF2-40B4-BE49-F238E27FC236}">
                  <a16:creationId xmlns:a16="http://schemas.microsoft.com/office/drawing/2014/main" id="{F9EE7A75-EAA9-47AB-B310-F6BA4277AE12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06;p64">
              <a:extLst>
                <a:ext uri="{FF2B5EF4-FFF2-40B4-BE49-F238E27FC236}">
                  <a16:creationId xmlns:a16="http://schemas.microsoft.com/office/drawing/2014/main" id="{BEB721B9-5194-4B0C-9CA9-84AE996FC28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07;p64">
              <a:extLst>
                <a:ext uri="{FF2B5EF4-FFF2-40B4-BE49-F238E27FC236}">
                  <a16:creationId xmlns:a16="http://schemas.microsoft.com/office/drawing/2014/main" id="{6D0B42D2-3A90-455E-A567-9A0A8B55C760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08;p64">
              <a:extLst>
                <a:ext uri="{FF2B5EF4-FFF2-40B4-BE49-F238E27FC236}">
                  <a16:creationId xmlns:a16="http://schemas.microsoft.com/office/drawing/2014/main" id="{C6E2182C-B674-4828-852E-6515C48B0435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09;p64">
              <a:extLst>
                <a:ext uri="{FF2B5EF4-FFF2-40B4-BE49-F238E27FC236}">
                  <a16:creationId xmlns:a16="http://schemas.microsoft.com/office/drawing/2014/main" id="{22613DF4-9856-43AE-B40C-EE482DE2282A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10;p64">
              <a:extLst>
                <a:ext uri="{FF2B5EF4-FFF2-40B4-BE49-F238E27FC236}">
                  <a16:creationId xmlns:a16="http://schemas.microsoft.com/office/drawing/2014/main" id="{0B17E145-876F-43CF-8183-4AA829A0FE70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11;p64">
              <a:extLst>
                <a:ext uri="{FF2B5EF4-FFF2-40B4-BE49-F238E27FC236}">
                  <a16:creationId xmlns:a16="http://schemas.microsoft.com/office/drawing/2014/main" id="{CC3C5D9D-92D3-4055-A57F-883F2AC7AD37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12;p64">
              <a:extLst>
                <a:ext uri="{FF2B5EF4-FFF2-40B4-BE49-F238E27FC236}">
                  <a16:creationId xmlns:a16="http://schemas.microsoft.com/office/drawing/2014/main" id="{251D9800-88EF-41DD-BAE5-AAEB594C39EA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13;p64">
              <a:extLst>
                <a:ext uri="{FF2B5EF4-FFF2-40B4-BE49-F238E27FC236}">
                  <a16:creationId xmlns:a16="http://schemas.microsoft.com/office/drawing/2014/main" id="{DEB40601-D46F-4DCB-9989-7C7D83BDCBF6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14;p64">
              <a:extLst>
                <a:ext uri="{FF2B5EF4-FFF2-40B4-BE49-F238E27FC236}">
                  <a16:creationId xmlns:a16="http://schemas.microsoft.com/office/drawing/2014/main" id="{9882A72E-7405-476A-830C-B8DE9B528C23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15;p64">
              <a:extLst>
                <a:ext uri="{FF2B5EF4-FFF2-40B4-BE49-F238E27FC236}">
                  <a16:creationId xmlns:a16="http://schemas.microsoft.com/office/drawing/2014/main" id="{951B5B33-019D-40F8-B416-3A42225543A9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16;p64">
              <a:extLst>
                <a:ext uri="{FF2B5EF4-FFF2-40B4-BE49-F238E27FC236}">
                  <a16:creationId xmlns:a16="http://schemas.microsoft.com/office/drawing/2014/main" id="{87682DA3-B2C9-4A69-81ED-83C6A2B4AE5A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17;p64">
              <a:extLst>
                <a:ext uri="{FF2B5EF4-FFF2-40B4-BE49-F238E27FC236}">
                  <a16:creationId xmlns:a16="http://schemas.microsoft.com/office/drawing/2014/main" id="{9CA5C0DA-A329-4922-AB63-127E6C112612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18;p64">
              <a:extLst>
                <a:ext uri="{FF2B5EF4-FFF2-40B4-BE49-F238E27FC236}">
                  <a16:creationId xmlns:a16="http://schemas.microsoft.com/office/drawing/2014/main" id="{0452246D-23F6-4C7C-894C-595DB5CE99B6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19;p64">
              <a:extLst>
                <a:ext uri="{FF2B5EF4-FFF2-40B4-BE49-F238E27FC236}">
                  <a16:creationId xmlns:a16="http://schemas.microsoft.com/office/drawing/2014/main" id="{4567FE3B-E54F-43AA-8620-142E3DB81AE2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20;p64">
              <a:extLst>
                <a:ext uri="{FF2B5EF4-FFF2-40B4-BE49-F238E27FC236}">
                  <a16:creationId xmlns:a16="http://schemas.microsoft.com/office/drawing/2014/main" id="{AC8D403D-E4AC-4839-9385-CB6641534101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21;p64">
              <a:extLst>
                <a:ext uri="{FF2B5EF4-FFF2-40B4-BE49-F238E27FC236}">
                  <a16:creationId xmlns:a16="http://schemas.microsoft.com/office/drawing/2014/main" id="{50C1751A-0AE4-44D9-B83A-790971547A15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22;p64">
              <a:extLst>
                <a:ext uri="{FF2B5EF4-FFF2-40B4-BE49-F238E27FC236}">
                  <a16:creationId xmlns:a16="http://schemas.microsoft.com/office/drawing/2014/main" id="{42FF1390-A069-4CB1-A2EF-47987B40B73F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23;p64">
              <a:extLst>
                <a:ext uri="{FF2B5EF4-FFF2-40B4-BE49-F238E27FC236}">
                  <a16:creationId xmlns:a16="http://schemas.microsoft.com/office/drawing/2014/main" id="{0BE0C18D-776D-4FE7-89CC-2D2540A64412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24;p64">
              <a:extLst>
                <a:ext uri="{FF2B5EF4-FFF2-40B4-BE49-F238E27FC236}">
                  <a16:creationId xmlns:a16="http://schemas.microsoft.com/office/drawing/2014/main" id="{A13E8787-FCF2-478A-9318-2339C646A2D0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25;p64">
              <a:extLst>
                <a:ext uri="{FF2B5EF4-FFF2-40B4-BE49-F238E27FC236}">
                  <a16:creationId xmlns:a16="http://schemas.microsoft.com/office/drawing/2014/main" id="{CB19AF7B-61D2-4089-A706-12EA463F49EC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26;p64">
              <a:extLst>
                <a:ext uri="{FF2B5EF4-FFF2-40B4-BE49-F238E27FC236}">
                  <a16:creationId xmlns:a16="http://schemas.microsoft.com/office/drawing/2014/main" id="{8EED36AB-178F-4629-ADDE-324D17EA6F95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27;p64">
              <a:extLst>
                <a:ext uri="{FF2B5EF4-FFF2-40B4-BE49-F238E27FC236}">
                  <a16:creationId xmlns:a16="http://schemas.microsoft.com/office/drawing/2014/main" id="{8B6DC481-9202-44BA-87F5-32B22C754F21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28;p64">
              <a:extLst>
                <a:ext uri="{FF2B5EF4-FFF2-40B4-BE49-F238E27FC236}">
                  <a16:creationId xmlns:a16="http://schemas.microsoft.com/office/drawing/2014/main" id="{B67141C3-87E7-4F1A-8D88-E1750BCAA23F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29;p64">
              <a:extLst>
                <a:ext uri="{FF2B5EF4-FFF2-40B4-BE49-F238E27FC236}">
                  <a16:creationId xmlns:a16="http://schemas.microsoft.com/office/drawing/2014/main" id="{9D4AA68B-0868-4CA4-942F-877AB642814B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30;p64">
              <a:extLst>
                <a:ext uri="{FF2B5EF4-FFF2-40B4-BE49-F238E27FC236}">
                  <a16:creationId xmlns:a16="http://schemas.microsoft.com/office/drawing/2014/main" id="{9EC35E27-7ADD-4122-927D-AD4224341DBB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31;p64">
              <a:extLst>
                <a:ext uri="{FF2B5EF4-FFF2-40B4-BE49-F238E27FC236}">
                  <a16:creationId xmlns:a16="http://schemas.microsoft.com/office/drawing/2014/main" id="{A23813BD-6395-4A67-BE33-ABB179DDA7C2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32;p64">
              <a:extLst>
                <a:ext uri="{FF2B5EF4-FFF2-40B4-BE49-F238E27FC236}">
                  <a16:creationId xmlns:a16="http://schemas.microsoft.com/office/drawing/2014/main" id="{F3C9B97D-5EA5-4BDA-9D7F-44826BEE9E05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33;p64">
              <a:extLst>
                <a:ext uri="{FF2B5EF4-FFF2-40B4-BE49-F238E27FC236}">
                  <a16:creationId xmlns:a16="http://schemas.microsoft.com/office/drawing/2014/main" id="{51DBAE8A-6398-4B3D-886E-918BD7B7E927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34;p64">
              <a:extLst>
                <a:ext uri="{FF2B5EF4-FFF2-40B4-BE49-F238E27FC236}">
                  <a16:creationId xmlns:a16="http://schemas.microsoft.com/office/drawing/2014/main" id="{3EFB13CD-60AD-4BCA-AC1B-680C548F9F47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235;p64">
              <a:extLst>
                <a:ext uri="{FF2B5EF4-FFF2-40B4-BE49-F238E27FC236}">
                  <a16:creationId xmlns:a16="http://schemas.microsoft.com/office/drawing/2014/main" id="{674A0686-E07B-494F-A757-128DDC2B332E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236;p64">
              <a:extLst>
                <a:ext uri="{FF2B5EF4-FFF2-40B4-BE49-F238E27FC236}">
                  <a16:creationId xmlns:a16="http://schemas.microsoft.com/office/drawing/2014/main" id="{453CBCBC-009F-42A0-8017-08C7474FD7F6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237;p64">
              <a:extLst>
                <a:ext uri="{FF2B5EF4-FFF2-40B4-BE49-F238E27FC236}">
                  <a16:creationId xmlns:a16="http://schemas.microsoft.com/office/drawing/2014/main" id="{1865C569-B8ED-4C28-B055-41473FE316DD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238;p64">
              <a:extLst>
                <a:ext uri="{FF2B5EF4-FFF2-40B4-BE49-F238E27FC236}">
                  <a16:creationId xmlns:a16="http://schemas.microsoft.com/office/drawing/2014/main" id="{1E9F76BD-D41C-4A2B-88AB-C59BF325ECF8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239;p64">
              <a:extLst>
                <a:ext uri="{FF2B5EF4-FFF2-40B4-BE49-F238E27FC236}">
                  <a16:creationId xmlns:a16="http://schemas.microsoft.com/office/drawing/2014/main" id="{97C823BE-F8ED-42AB-BE3E-F6B321B464C1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240;p64">
              <a:extLst>
                <a:ext uri="{FF2B5EF4-FFF2-40B4-BE49-F238E27FC236}">
                  <a16:creationId xmlns:a16="http://schemas.microsoft.com/office/drawing/2014/main" id="{35260165-F526-4A92-AFF2-8050F9B92D5A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Escenario</a:t>
            </a:r>
            <a:r>
              <a:rPr lang="en-US" dirty="0"/>
              <a:t> actual</a:t>
            </a:r>
            <a:endParaRPr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7F7144-8048-4F05-92DB-F1FB83B73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100" y="702782"/>
            <a:ext cx="4105220" cy="2446818"/>
          </a:xfrm>
        </p:spPr>
        <p:txBody>
          <a:bodyPr/>
          <a:lstStyle/>
          <a:p>
            <a:pPr algn="l"/>
            <a:r>
              <a:rPr lang="es-ES" dirty="0">
                <a:solidFill>
                  <a:schemeClr val="tx1"/>
                </a:solidFill>
              </a:rPr>
              <a:t>El APEC Perú 2024 será sede de una serie de reuniones anual del Foro de Cooperación Económica Asia-Pacífico (en inglés, Asia-</a:t>
            </a:r>
            <a:r>
              <a:rPr lang="es-ES" dirty="0" err="1">
                <a:solidFill>
                  <a:schemeClr val="tx1"/>
                </a:solidFill>
              </a:rPr>
              <a:t>Pacific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Economic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Cooperation</a:t>
            </a:r>
            <a:r>
              <a:rPr lang="es-ES" dirty="0">
                <a:solidFill>
                  <a:schemeClr val="tx1"/>
                </a:solidFill>
              </a:rPr>
              <a:t>, APEC) que se realizará en Perú el 2024. Será la tercera vez que Perú será anfitrión, ya albergó en el </a:t>
            </a:r>
            <a:r>
              <a:rPr lang="es-ES" dirty="0">
                <a:solidFill>
                  <a:schemeClr val="tx1"/>
                </a:solidFill>
                <a:hlinkClick r:id="rId2" tooltip="APEC Perú 200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2008</a:t>
            </a:r>
            <a:r>
              <a:rPr lang="es-ES" dirty="0">
                <a:solidFill>
                  <a:schemeClr val="tx1"/>
                </a:solidFill>
              </a:rPr>
              <a:t> y </a:t>
            </a:r>
            <a:r>
              <a:rPr lang="es-ES" dirty="0">
                <a:solidFill>
                  <a:schemeClr val="tx1"/>
                </a:solidFill>
                <a:hlinkClick r:id="rId3" tooltip="APEC Perú 20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2016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s-ES" dirty="0">
              <a:solidFill>
                <a:schemeClr val="tx1"/>
              </a:solidFill>
            </a:endParaRPr>
          </a:p>
          <a:p>
            <a:pPr algn="l"/>
            <a:r>
              <a:rPr lang="es-ES" dirty="0">
                <a:solidFill>
                  <a:schemeClr val="tx1"/>
                </a:solidFill>
              </a:rPr>
              <a:t>Entel busca cubrir el evento monitoreando y atendiendo las fallas de red que puedan presentarse durante el evento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BCC5E-DC23-46C2-93A9-4FB80162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09600" cy="576000"/>
          </a:xfrm>
        </p:spPr>
        <p:txBody>
          <a:bodyPr/>
          <a:lstStyle/>
          <a:p>
            <a:r>
              <a:rPr lang="es-MX" dirty="0"/>
              <a:t>Escenario actual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5A5D-E107-4422-A6FF-445A04807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25" y="1171811"/>
            <a:ext cx="25431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requerimientos</a:t>
            </a:r>
            <a:endParaRPr sz="28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89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D2094-315D-4B02-8678-D7232A7C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03" y="248950"/>
            <a:ext cx="4809600" cy="576000"/>
          </a:xfrm>
        </p:spPr>
        <p:txBody>
          <a:bodyPr/>
          <a:lstStyle/>
          <a:p>
            <a:r>
              <a:rPr lang="es-MX" dirty="0"/>
              <a:t>Desarrollo de </a:t>
            </a:r>
            <a:r>
              <a:rPr lang="es-MX" dirty="0" err="1"/>
              <a:t>dashboard</a:t>
            </a:r>
            <a:endParaRPr lang="en-US" dirty="0"/>
          </a:p>
        </p:txBody>
      </p:sp>
      <p:pic>
        <p:nvPicPr>
          <p:cNvPr id="2050" name="图片 1" descr="image002">
            <a:extLst>
              <a:ext uri="{FF2B5EF4-FFF2-40B4-BE49-F238E27FC236}">
                <a16:creationId xmlns:a16="http://schemas.microsoft.com/office/drawing/2014/main" id="{FF8F2B8F-C782-40B7-AA55-4AEECAE7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824950"/>
            <a:ext cx="6383973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43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A3858-464D-45BB-B30B-06D27454132F}"/>
              </a:ext>
            </a:extLst>
          </p:cNvPr>
          <p:cNvSpPr txBox="1">
            <a:spLocks/>
          </p:cNvSpPr>
          <p:nvPr/>
        </p:nvSpPr>
        <p:spPr>
          <a:xfrm>
            <a:off x="306503" y="248950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MX" dirty="0"/>
              <a:t>Filtros y sección principal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378C2-8F88-4C37-8B48-5DEE18DC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3" y="3992284"/>
            <a:ext cx="8579692" cy="339853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3226D594-D638-4F7C-86BD-F3689E26E9B1}"/>
              </a:ext>
            </a:extLst>
          </p:cNvPr>
          <p:cNvSpPr txBox="1">
            <a:spLocks/>
          </p:cNvSpPr>
          <p:nvPr/>
        </p:nvSpPr>
        <p:spPr>
          <a:xfrm>
            <a:off x="1050000" y="981289"/>
            <a:ext cx="7044000" cy="244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Visualización de contadores de alarmas: Total, </a:t>
            </a:r>
            <a:r>
              <a:rPr lang="es-ES" dirty="0" err="1">
                <a:solidFill>
                  <a:schemeClr val="tx1"/>
                </a:solidFill>
              </a:rPr>
              <a:t>Critical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Major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Minor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Warning</a:t>
            </a:r>
            <a:endParaRPr lang="es-E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Filtros de fechas: afectarán a todos los gráficos</a:t>
            </a:r>
          </a:p>
        </p:txBody>
      </p:sp>
    </p:spTree>
    <p:extLst>
      <p:ext uri="{BB962C8B-B14F-4D97-AF65-F5344CB8AC3E}">
        <p14:creationId xmlns:p14="http://schemas.microsoft.com/office/powerpoint/2010/main" val="28309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21EF-7022-426A-80EF-3295A72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MAPA DE EVENTOS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3A3DD-0024-42B8-BEB4-B42FCF08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26" y="947339"/>
            <a:ext cx="3584907" cy="3248822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:a16="http://schemas.microsoft.com/office/drawing/2014/main" id="{E09569A2-25DF-411A-83A7-C4100B026FF3}"/>
              </a:ext>
            </a:extLst>
          </p:cNvPr>
          <p:cNvSpPr txBox="1">
            <a:spLocks/>
          </p:cNvSpPr>
          <p:nvPr/>
        </p:nvSpPr>
        <p:spPr>
          <a:xfrm>
            <a:off x="1033276" y="1348341"/>
            <a:ext cx="3449900" cy="244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</a:rPr>
              <a:t>Se requiere mostrar un mapa con los eventos correspondientes a las fechas y filtros globales seleccionados, se requiere mostrar un marcador por cada evento, el mapa deberá ser interactivo.</a:t>
            </a:r>
          </a:p>
        </p:txBody>
      </p:sp>
    </p:spTree>
    <p:extLst>
      <p:ext uri="{BB962C8B-B14F-4D97-AF65-F5344CB8AC3E}">
        <p14:creationId xmlns:p14="http://schemas.microsoft.com/office/powerpoint/2010/main" val="303802457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643</Words>
  <Application>Microsoft Office PowerPoint</Application>
  <PresentationFormat>On-screen Show (16:9)</PresentationFormat>
  <Paragraphs>101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Roboto Condensed Light</vt:lpstr>
      <vt:lpstr>Fjalla One</vt:lpstr>
      <vt:lpstr>Barlow Semi Condensed</vt:lpstr>
      <vt:lpstr>Barlow Semi Condensed Medium</vt:lpstr>
      <vt:lpstr>Arial</vt:lpstr>
      <vt:lpstr>Technology Consulting by Slidesgo</vt:lpstr>
      <vt:lpstr>HLD dashboard APEC</vt:lpstr>
      <vt:lpstr>Contents of This Template</vt:lpstr>
      <vt:lpstr>Contenido</vt:lpstr>
      <vt:lpstr>Escenario actual</vt:lpstr>
      <vt:lpstr>Escenario actual</vt:lpstr>
      <vt:lpstr>Análisis de requerimientos</vt:lpstr>
      <vt:lpstr>Desarrollo de dashboard</vt:lpstr>
      <vt:lpstr>PowerPoint Presentation</vt:lpstr>
      <vt:lpstr>MAPA DE EVENTOS</vt:lpstr>
      <vt:lpstr>DISPONIBILIDAD DE ELEMENTOS DE RED</vt:lpstr>
      <vt:lpstr>ALARMAS ACTUALES</vt:lpstr>
      <vt:lpstr>ALARMAS HEALTH</vt:lpstr>
      <vt:lpstr>ALARMAS DE ENLACE CAÍDO – TX &amp; DC /</vt:lpstr>
      <vt:lpstr>ADMINISTRACIÓN DE BLOQUEO DE BATERÍAS</vt:lpstr>
      <vt:lpstr>Solución propuesta</vt:lpstr>
      <vt:lpstr>DESARROLLO DE DASHBOARD</vt:lpstr>
      <vt:lpstr>MAPA DE EVENTOS</vt:lpstr>
      <vt:lpstr>DISPONIBILIDAD DE ELEMENTOS DE RED</vt:lpstr>
      <vt:lpstr>ALARMAS ACTUALES</vt:lpstr>
      <vt:lpstr>ALARMAS HEALTH</vt:lpstr>
      <vt:lpstr>ALARMAS DE ENLACE CAÍDO – TX &amp; DC /</vt:lpstr>
      <vt:lpstr>ADMINISTRACIÓN DE BLOQUEO DE BATERÍAS</vt:lpstr>
      <vt:lpstr>PowerPoint Presentation</vt:lpstr>
      <vt:lpstr>PowerPoint Presentation</vt:lpstr>
      <vt:lpstr>Plan de trabajo</vt:lpstr>
      <vt:lpstr>Plan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HLD dashboard APEC</dc:title>
  <dc:creator>Juan Abel Padilla Soria (A)</dc:creator>
  <cp:lastModifiedBy>Juan Abel Padilla Soria (A)</cp:lastModifiedBy>
  <cp:revision>12</cp:revision>
  <dcterms:modified xsi:type="dcterms:W3CDTF">2024-10-16T16:11:19Z</dcterms:modified>
</cp:coreProperties>
</file>